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5.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0" r:id="rId5"/>
    <p:sldMasterId id="2147483692" r:id="rId6"/>
    <p:sldMasterId id="2147483711" r:id="rId7"/>
    <p:sldMasterId id="2147483737" r:id="rId8"/>
    <p:sldMasterId id="2147483758" r:id="rId9"/>
    <p:sldMasterId id="2147483781" r:id="rId10"/>
    <p:sldMasterId id="2147483805" r:id="rId11"/>
    <p:sldMasterId id="2147483817" r:id="rId12"/>
    <p:sldMasterId id="2147483857" r:id="rId13"/>
    <p:sldMasterId id="2147483882" r:id="rId14"/>
    <p:sldMasterId id="2147483890" r:id="rId15"/>
    <p:sldMasterId id="2147483922" r:id="rId16"/>
    <p:sldMasterId id="2147483934" r:id="rId17"/>
    <p:sldMasterId id="2147483946" r:id="rId18"/>
    <p:sldMasterId id="2147483959" r:id="rId19"/>
  </p:sldMasterIdLst>
  <p:notesMasterIdLst>
    <p:notesMasterId r:id="rId44"/>
  </p:notesMasterIdLst>
  <p:handoutMasterIdLst>
    <p:handoutMasterId r:id="rId45"/>
  </p:handoutMasterIdLst>
  <p:sldIdLst>
    <p:sldId id="358" r:id="rId20"/>
    <p:sldId id="361" r:id="rId21"/>
    <p:sldId id="370" r:id="rId22"/>
    <p:sldId id="371" r:id="rId23"/>
    <p:sldId id="372" r:id="rId24"/>
    <p:sldId id="373" r:id="rId25"/>
    <p:sldId id="369" r:id="rId26"/>
    <p:sldId id="365" r:id="rId27"/>
    <p:sldId id="303" r:id="rId28"/>
    <p:sldId id="340" r:id="rId29"/>
    <p:sldId id="347" r:id="rId30"/>
    <p:sldId id="351" r:id="rId31"/>
    <p:sldId id="349" r:id="rId32"/>
    <p:sldId id="350" r:id="rId33"/>
    <p:sldId id="374" r:id="rId34"/>
    <p:sldId id="375" r:id="rId35"/>
    <p:sldId id="376" r:id="rId36"/>
    <p:sldId id="377" r:id="rId37"/>
    <p:sldId id="378" r:id="rId38"/>
    <p:sldId id="379" r:id="rId39"/>
    <p:sldId id="380" r:id="rId40"/>
    <p:sldId id="381" r:id="rId41"/>
    <p:sldId id="382" r:id="rId42"/>
    <p:sldId id="383" r:id="rId4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77"/>
    <a:srgbClr val="94D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455" autoAdjust="0"/>
  </p:normalViewPr>
  <p:slideViewPr>
    <p:cSldViewPr snapToGrid="0">
      <p:cViewPr varScale="1">
        <p:scale>
          <a:sx n="91" d="100"/>
          <a:sy n="91" d="100"/>
        </p:scale>
        <p:origin x="126" y="90"/>
      </p:cViewPr>
      <p:guideLst/>
    </p:cSldViewPr>
  </p:slideViewPr>
  <p:outlineViewPr>
    <p:cViewPr>
      <p:scale>
        <a:sx n="33" d="100"/>
        <a:sy n="33" d="100"/>
      </p:scale>
      <p:origin x="0" y="3090"/>
    </p:cViewPr>
  </p:outlineViewPr>
  <p:notesTextViewPr>
    <p:cViewPr>
      <p:scale>
        <a:sx n="1" d="1"/>
        <a:sy n="1" d="1"/>
      </p:scale>
      <p:origin x="0" y="0"/>
    </p:cViewPr>
  </p:notesTextViewPr>
  <p:sorterViewPr>
    <p:cViewPr>
      <p:scale>
        <a:sx n="66" d="100"/>
        <a:sy n="66" d="100"/>
      </p:scale>
      <p:origin x="0" y="-1950"/>
    </p:cViewPr>
  </p:sorterViewPr>
  <p:notesViewPr>
    <p:cSldViewPr snapToGrid="0">
      <p:cViewPr varScale="1">
        <p:scale>
          <a:sx n="64" d="100"/>
          <a:sy n="64" d="100"/>
        </p:scale>
        <p:origin x="29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CADC9B2A-90E1-42B0-9A54-3F5B0410535C}" type="datetimeFigureOut">
              <a:rPr lang="en-US" smtClean="0"/>
              <a:t>9/18/2018</a:t>
            </a:fld>
            <a:endParaRPr lang="en-US"/>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AC4DBFB4-59C1-450D-9152-AC11F92484AE}" type="slidenum">
              <a:rPr lang="en-US" smtClean="0"/>
              <a:t>‹#›</a:t>
            </a:fld>
            <a:endParaRPr lang="en-US"/>
          </a:p>
        </p:txBody>
      </p:sp>
    </p:spTree>
    <p:extLst>
      <p:ext uri="{BB962C8B-B14F-4D97-AF65-F5344CB8AC3E}">
        <p14:creationId xmlns:p14="http://schemas.microsoft.com/office/powerpoint/2010/main" val="1978491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3177" tIns="46589" rIns="93177" bIns="46589" rtlCol="0"/>
          <a:lstStyle>
            <a:lvl1pPr algn="r">
              <a:defRPr sz="1200"/>
            </a:lvl1pPr>
          </a:lstStyle>
          <a:p>
            <a:fld id="{FD793047-AAA0-4C6D-B2FA-84871650B288}" type="datetimeFigureOut">
              <a:rPr lang="en-US" smtClean="0"/>
              <a:pPr/>
              <a:t>9/18/2018</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657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3177" tIns="46589" rIns="93177" bIns="46589" rtlCol="0" anchor="b"/>
          <a:lstStyle>
            <a:lvl1pPr algn="r">
              <a:defRPr sz="1200"/>
            </a:lvl1pPr>
          </a:lstStyle>
          <a:p>
            <a:fld id="{2D1BEFA0-FAE4-48C9-B9C8-D44428071761}" type="slidenum">
              <a:rPr lang="en-US" smtClean="0"/>
              <a:pPr/>
              <a:t>‹#›</a:t>
            </a:fld>
            <a:endParaRPr lang="en-US"/>
          </a:p>
        </p:txBody>
      </p:sp>
    </p:spTree>
    <p:extLst>
      <p:ext uri="{BB962C8B-B14F-4D97-AF65-F5344CB8AC3E}">
        <p14:creationId xmlns:p14="http://schemas.microsoft.com/office/powerpoint/2010/main" val="231922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1031"/>
          <p:cNvSpPr txBox="1">
            <a:spLocks noGrp="1" noChangeArrowheads="1"/>
          </p:cNvSpPr>
          <p:nvPr/>
        </p:nvSpPr>
        <p:spPr bwMode="auto">
          <a:xfrm>
            <a:off x="3735286" y="10090277"/>
            <a:ext cx="2859164" cy="53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8" tIns="46060" rIns="92118" bIns="46060" anchor="b"/>
          <a:lstStyle>
            <a:lvl1pPr defTabSz="904875">
              <a:defRPr sz="800">
                <a:solidFill>
                  <a:schemeClr val="tx1"/>
                </a:solidFill>
                <a:latin typeface="Arial" pitchFamily="34" charset="0"/>
              </a:defRPr>
            </a:lvl1pPr>
            <a:lvl2pPr marL="736600" indent="-282575" defTabSz="904875">
              <a:defRPr sz="800">
                <a:solidFill>
                  <a:schemeClr val="tx1"/>
                </a:solidFill>
                <a:latin typeface="Arial" pitchFamily="34" charset="0"/>
              </a:defRPr>
            </a:lvl2pPr>
            <a:lvl3pPr marL="1133475" indent="-227013" defTabSz="904875">
              <a:defRPr sz="800">
                <a:solidFill>
                  <a:schemeClr val="tx1"/>
                </a:solidFill>
                <a:latin typeface="Arial" pitchFamily="34" charset="0"/>
              </a:defRPr>
            </a:lvl3pPr>
            <a:lvl4pPr marL="1585913" indent="-225425" defTabSz="904875">
              <a:defRPr sz="800">
                <a:solidFill>
                  <a:schemeClr val="tx1"/>
                </a:solidFill>
                <a:latin typeface="Arial" pitchFamily="34" charset="0"/>
              </a:defRPr>
            </a:lvl4pPr>
            <a:lvl5pPr marL="2039938" indent="-227013" defTabSz="904875">
              <a:defRPr sz="800">
                <a:solidFill>
                  <a:schemeClr val="tx1"/>
                </a:solidFill>
                <a:latin typeface="Arial" pitchFamily="34" charset="0"/>
              </a:defRPr>
            </a:lvl5pPr>
            <a:lvl6pPr marL="2497138" indent="-227013" defTabSz="904875" fontAlgn="base">
              <a:spcBef>
                <a:spcPct val="0"/>
              </a:spcBef>
              <a:spcAft>
                <a:spcPct val="0"/>
              </a:spcAft>
              <a:defRPr sz="800">
                <a:solidFill>
                  <a:schemeClr val="tx1"/>
                </a:solidFill>
                <a:latin typeface="Arial" pitchFamily="34" charset="0"/>
              </a:defRPr>
            </a:lvl6pPr>
            <a:lvl7pPr marL="2954338" indent="-227013" defTabSz="904875" fontAlgn="base">
              <a:spcBef>
                <a:spcPct val="0"/>
              </a:spcBef>
              <a:spcAft>
                <a:spcPct val="0"/>
              </a:spcAft>
              <a:defRPr sz="800">
                <a:solidFill>
                  <a:schemeClr val="tx1"/>
                </a:solidFill>
                <a:latin typeface="Arial" pitchFamily="34" charset="0"/>
              </a:defRPr>
            </a:lvl7pPr>
            <a:lvl8pPr marL="3411538" indent="-227013" defTabSz="904875" fontAlgn="base">
              <a:spcBef>
                <a:spcPct val="0"/>
              </a:spcBef>
              <a:spcAft>
                <a:spcPct val="0"/>
              </a:spcAft>
              <a:defRPr sz="800">
                <a:solidFill>
                  <a:schemeClr val="tx1"/>
                </a:solidFill>
                <a:latin typeface="Arial" pitchFamily="34" charset="0"/>
              </a:defRPr>
            </a:lvl8pPr>
            <a:lvl9pPr marL="3868738" indent="-227013" defTabSz="904875" fontAlgn="base">
              <a:spcBef>
                <a:spcPct val="0"/>
              </a:spcBef>
              <a:spcAft>
                <a:spcPct val="0"/>
              </a:spcAft>
              <a:defRPr sz="800">
                <a:solidFill>
                  <a:schemeClr val="tx1"/>
                </a:solidFill>
                <a:latin typeface="Arial" pitchFamily="34" charset="0"/>
              </a:defRPr>
            </a:lvl9pPr>
          </a:lstStyle>
          <a:p>
            <a:pPr marL="0" marR="0" lvl="0" indent="0" algn="r" defTabSz="904875" rtl="0" eaLnBrk="1" fontAlgn="base" latinLnBrk="0" hangingPunct="1">
              <a:lnSpc>
                <a:spcPct val="100000"/>
              </a:lnSpc>
              <a:spcBef>
                <a:spcPct val="0"/>
              </a:spcBef>
              <a:spcAft>
                <a:spcPct val="0"/>
              </a:spcAft>
              <a:buClrTx/>
              <a:buSzTx/>
              <a:buFontTx/>
              <a:buNone/>
              <a:tabLst/>
              <a:defRPr/>
            </a:pPr>
            <a:fld id="{19BE4DBD-2D23-4EE3-90AF-2249E12C893F}" type="slidenum">
              <a:rPr kumimoji="0" lang="de-DE"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82979" name="Rectangle 2"/>
          <p:cNvSpPr>
            <a:spLocks noGrp="1" noRot="1" noChangeAspect="1" noChangeArrowheads="1" noTextEdit="1"/>
          </p:cNvSpPr>
          <p:nvPr>
            <p:ph type="sldImg"/>
          </p:nvPr>
        </p:nvSpPr>
        <p:spPr>
          <a:xfrm>
            <a:off x="-242888" y="796925"/>
            <a:ext cx="7081838" cy="3984625"/>
          </a:xfrm>
          <a:ln/>
        </p:spPr>
      </p:sp>
      <p:sp>
        <p:nvSpPr>
          <p:cNvPr id="382980" name="Rectangle 3"/>
          <p:cNvSpPr>
            <a:spLocks noGrp="1" noChangeArrowheads="1"/>
          </p:cNvSpPr>
          <p:nvPr>
            <p:ph type="body" idx="1"/>
          </p:nvPr>
        </p:nvSpPr>
        <p:spPr>
          <a:xfrm>
            <a:off x="659445" y="5044276"/>
            <a:ext cx="5277130" cy="4782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8" tIns="46060" rIns="92118" bIns="46060"/>
          <a:lstStyle/>
          <a:p>
            <a:pPr eaLnBrk="1" hangingPunct="1"/>
            <a:endParaRPr lang="de-DE" smtClean="0">
              <a:latin typeface="Arial" pitchFamily="34" charset="0"/>
            </a:endParaRPr>
          </a:p>
        </p:txBody>
      </p:sp>
    </p:spTree>
    <p:extLst>
      <p:ext uri="{BB962C8B-B14F-4D97-AF65-F5344CB8AC3E}">
        <p14:creationId xmlns:p14="http://schemas.microsoft.com/office/powerpoint/2010/main" val="204003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04842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7C2FC-18B4-4EC6-BB9F-7B5B4BA30AD2}"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83293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Resin suppliers also are organizing themselves with marine debris being the primary</a:t>
            </a:r>
            <a:r>
              <a:rPr lang="en-US" sz="1800" baseline="0" dirty="0" smtClean="0"/>
              <a:t> driver</a:t>
            </a:r>
            <a:r>
              <a:rPr lang="en-US" sz="1800" dirty="0" smtClean="0"/>
              <a:t>.</a:t>
            </a:r>
            <a:r>
              <a:rPr lang="en-US" sz="1800" baseline="0" dirty="0" smtClean="0"/>
              <a:t>   </a:t>
            </a:r>
          </a:p>
          <a:p>
            <a:endParaRPr lang="en-US" sz="1800" baseline="0" dirty="0" smtClean="0"/>
          </a:p>
          <a:p>
            <a:r>
              <a:rPr lang="en-US" sz="1800" baseline="0" dirty="0" smtClean="0"/>
              <a:t>3 years ago these companies formed the WPC as a platform for executive leaders to share insights, develop strategies and leverage investments.  </a:t>
            </a:r>
          </a:p>
          <a:p>
            <a:endParaRPr lang="en-US" sz="1800" baseline="0" dirty="0" smtClean="0"/>
          </a:p>
          <a:p>
            <a:r>
              <a:rPr lang="en-US" sz="1800" baseline="0" dirty="0" smtClean="0"/>
              <a:t>WPC recently incorporated as first step to achieving UN Stakeholder status.  That process will take 18-24 months.</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53E06-4A46-4D97-890E-1AA28AC0A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9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046088-1CF8-4BDC-AC71-445D83B270E0}" type="slidenum">
              <a:rPr kumimoji="0" lang="es-ES_tradnl"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ES_tradnl"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603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FF378-7E3B-4984-AF33-BE9A78A07A75}" type="slidenum">
              <a:rPr kumimoji="0" lang="en-GB" sz="8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226803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buClr>
                <a:schemeClr val="tx1"/>
              </a:buClr>
              <a:buSzPct val="100000"/>
            </a:pPr>
            <a:endParaRPr lang="en-US" sz="1400" kern="1200" dirty="0">
              <a:solidFill>
                <a:schemeClr val="bg2">
                  <a:lumMod val="25000"/>
                </a:schemeClr>
              </a:solidFill>
              <a:latin typeface="+mn-lt"/>
              <a:ea typeface="Gill Sans MT Std Light"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7600B-56CE-43EA-B237-C8C4B0681D4B}"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90389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ASEAN Federation of Plastic Industries (AFPI) is a regional grouping of plastics industrial associations from the ASEAN countries. Presently, the AFPI constitutes of seven members. The Indonesia Olefin, Aromatic &amp; Plastic Industry Association (INAPLAS), the Malaysian Plastics Manufacturers Association (MPMA), the Myanmar Plastics Industries Association (MPIA), the Philippine Plastics Industry Association Inc. (PPIA), the Singapore Plastic Industry Association (SPIA), the Plastic Industry Club c/o Federation of Thai Industries (PIC-FTI) and the Vietnam Plastics Association (VPA). Together they represent a total of more than 3,000 plastic companies.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3392E-FF5A-47FA-818B-B3A5F8970492}"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02971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88517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460408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2.xml"/><Relationship Id="rId1" Type="http://schemas.openxmlformats.org/officeDocument/2006/relationships/vmlDrawing" Target="../drawings/vmlDrawing1.vml"/><Relationship Id="rId4" Type="http://schemas.openxmlformats.org/officeDocument/2006/relationships/image" Target="../media/image1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jp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6.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0.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5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6.xml"/><Relationship Id="rId7" Type="http://schemas.openxmlformats.org/officeDocument/2006/relationships/image" Target="../media/image21.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5" Type="http://schemas.openxmlformats.org/officeDocument/2006/relationships/image" Target="../media/image18.emf"/><Relationship Id="rId4" Type="http://schemas.openxmlformats.org/officeDocument/2006/relationships/oleObject" Target="../embeddings/oleObject8.bin"/></Relationships>
</file>

<file path=ppt/slideLayouts/_rels/slideLayout15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13.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5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15.xml"/><Relationship Id="rId7"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5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17.xml"/><Relationship Id="rId7" Type="http://schemas.openxmlformats.org/officeDocument/2006/relationships/image" Target="../media/image22.pn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8.emf"/><Relationship Id="rId5" Type="http://schemas.openxmlformats.org/officeDocument/2006/relationships/oleObject" Target="../embeddings/oleObject11.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57.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19.xml"/><Relationship Id="rId7" Type="http://schemas.openxmlformats.org/officeDocument/2006/relationships/image" Target="../media/image22.png"/><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18.emf"/><Relationship Id="rId5" Type="http://schemas.openxmlformats.org/officeDocument/2006/relationships/oleObject" Target="../embeddings/oleObject12.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58.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21.xml"/><Relationship Id="rId7" Type="http://schemas.openxmlformats.org/officeDocument/2006/relationships/image" Target="../media/image22.png"/><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18.emf"/><Relationship Id="rId5" Type="http://schemas.openxmlformats.org/officeDocument/2006/relationships/oleObject" Target="../embeddings/oleObject13.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59.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23.xml"/><Relationship Id="rId7"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25.xml"/><Relationship Id="rId7" Type="http://schemas.openxmlformats.org/officeDocument/2006/relationships/image" Target="../media/image25.png"/><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61.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27.xml"/><Relationship Id="rId7" Type="http://schemas.openxmlformats.org/officeDocument/2006/relationships/image" Target="../media/image27.png"/><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62.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29.xml"/><Relationship Id="rId7" Type="http://schemas.openxmlformats.org/officeDocument/2006/relationships/image" Target="../media/image25.png"/><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8.emf"/><Relationship Id="rId5" Type="http://schemas.openxmlformats.org/officeDocument/2006/relationships/oleObject" Target="../embeddings/oleObject17.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6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31.xml"/><Relationship Id="rId7" Type="http://schemas.openxmlformats.org/officeDocument/2006/relationships/image" Target="../media/image24.png"/><Relationship Id="rId2" Type="http://schemas.openxmlformats.org/officeDocument/2006/relationships/tags" Target="../tags/tag30.xml"/><Relationship Id="rId1" Type="http://schemas.openxmlformats.org/officeDocument/2006/relationships/vmlDrawing" Target="../drawings/vmlDrawing18.vml"/><Relationship Id="rId6" Type="http://schemas.openxmlformats.org/officeDocument/2006/relationships/image" Target="../media/image18.emf"/><Relationship Id="rId5" Type="http://schemas.openxmlformats.org/officeDocument/2006/relationships/oleObject" Target="../embeddings/oleObject18.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6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33.xml"/><Relationship Id="rId7" Type="http://schemas.openxmlformats.org/officeDocument/2006/relationships/image" Target="../media/image25.png"/><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image" Target="../media/image18.emf"/><Relationship Id="rId5" Type="http://schemas.openxmlformats.org/officeDocument/2006/relationships/oleObject" Target="../embeddings/oleObject19.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6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35.xml"/><Relationship Id="rId7" Type="http://schemas.openxmlformats.org/officeDocument/2006/relationships/image" Target="../media/image24.png"/><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18.emf"/><Relationship Id="rId5" Type="http://schemas.openxmlformats.org/officeDocument/2006/relationships/oleObject" Target="../embeddings/oleObject20.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6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37.xml"/><Relationship Id="rId7" Type="http://schemas.openxmlformats.org/officeDocument/2006/relationships/image" Target="../media/image25.png"/><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8.emf"/><Relationship Id="rId5" Type="http://schemas.openxmlformats.org/officeDocument/2006/relationships/oleObject" Target="../embeddings/oleObject21.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9.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8.emf"/><Relationship Id="rId5" Type="http://schemas.openxmlformats.org/officeDocument/2006/relationships/oleObject" Target="../embeddings/oleObject22.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1.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18.emf"/><Relationship Id="rId5" Type="http://schemas.openxmlformats.org/officeDocument/2006/relationships/oleObject" Target="../embeddings/oleObject23.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6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Master" Target="../slideMasters/slideMaster16.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42.xml"/><Relationship Id="rId1" Type="http://schemas.openxmlformats.org/officeDocument/2006/relationships/vmlDrawing" Target="../drawings/vmlDrawing24.v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oleObject" Target="../embeddings/oleObject24.bin"/><Relationship Id="rId9" Type="http://schemas.microsoft.com/office/2007/relationships/hdphoto" Target="../media/hdphoto1.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4.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18.emf"/><Relationship Id="rId5" Type="http://schemas.openxmlformats.org/officeDocument/2006/relationships/oleObject" Target="../embeddings/oleObject25.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7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6.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45.xml"/><Relationship Id="rId1" Type="http://schemas.openxmlformats.org/officeDocument/2006/relationships/vmlDrawing" Target="../drawings/vmlDrawing26.vml"/><Relationship Id="rId6" Type="http://schemas.openxmlformats.org/officeDocument/2006/relationships/image" Target="../media/image18.emf"/><Relationship Id="rId5" Type="http://schemas.openxmlformats.org/officeDocument/2006/relationships/oleObject" Target="../embeddings/oleObject26.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7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8.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image" Target="../media/image18.emf"/><Relationship Id="rId5" Type="http://schemas.openxmlformats.org/officeDocument/2006/relationships/oleObject" Target="../embeddings/oleObject27.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50.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49.xml"/><Relationship Id="rId1" Type="http://schemas.openxmlformats.org/officeDocument/2006/relationships/vmlDrawing" Target="../drawings/vmlDrawing28.vml"/><Relationship Id="rId6" Type="http://schemas.openxmlformats.org/officeDocument/2006/relationships/image" Target="../media/image18.emf"/><Relationship Id="rId5" Type="http://schemas.openxmlformats.org/officeDocument/2006/relationships/oleObject" Target="../embeddings/oleObject28.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7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2.xml"/><Relationship Id="rId7" Type="http://schemas.openxmlformats.org/officeDocument/2006/relationships/image" Target="../media/image19.jpg"/><Relationship Id="rId2" Type="http://schemas.openxmlformats.org/officeDocument/2006/relationships/tags" Target="../tags/tag51.xml"/><Relationship Id="rId1" Type="http://schemas.openxmlformats.org/officeDocument/2006/relationships/vmlDrawing" Target="../drawings/vmlDrawing29.vml"/><Relationship Id="rId6" Type="http://schemas.openxmlformats.org/officeDocument/2006/relationships/image" Target="../media/image18.emf"/><Relationship Id="rId5" Type="http://schemas.openxmlformats.org/officeDocument/2006/relationships/oleObject" Target="../embeddings/oleObject29.bin"/><Relationship Id="rId4"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oleObject" Target="../embeddings/oleObject30.bin"/></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31.vml"/><Relationship Id="rId6" Type="http://schemas.openxmlformats.org/officeDocument/2006/relationships/image" Target="../media/image18.emf"/><Relationship Id="rId5" Type="http://schemas.openxmlformats.org/officeDocument/2006/relationships/oleObject" Target="../embeddings/oleObject31.bin"/><Relationship Id="rId4"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7.xml"/><Relationship Id="rId7" Type="http://schemas.openxmlformats.org/officeDocument/2006/relationships/image" Target="../media/image19.jpg"/><Relationship Id="rId2" Type="http://schemas.openxmlformats.org/officeDocument/2006/relationships/tags" Target="../tags/tag56.xml"/><Relationship Id="rId1" Type="http://schemas.openxmlformats.org/officeDocument/2006/relationships/vmlDrawing" Target="../drawings/vmlDrawing32.vml"/><Relationship Id="rId6" Type="http://schemas.openxmlformats.org/officeDocument/2006/relationships/image" Target="../media/image18.emf"/><Relationship Id="rId5" Type="http://schemas.openxmlformats.org/officeDocument/2006/relationships/oleObject" Target="../embeddings/oleObject32.bin"/><Relationship Id="rId4"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3.vml"/><Relationship Id="rId6" Type="http://schemas.openxmlformats.org/officeDocument/2006/relationships/image" Target="../media/image18.emf"/><Relationship Id="rId5" Type="http://schemas.openxmlformats.org/officeDocument/2006/relationships/oleObject" Target="../embeddings/oleObject33.bin"/><Relationship Id="rId4"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61.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60.xml"/><Relationship Id="rId1" Type="http://schemas.openxmlformats.org/officeDocument/2006/relationships/vmlDrawing" Target="../drawings/vmlDrawing34.vml"/><Relationship Id="rId6" Type="http://schemas.openxmlformats.org/officeDocument/2006/relationships/image" Target="../media/image18.emf"/><Relationship Id="rId5" Type="http://schemas.openxmlformats.org/officeDocument/2006/relationships/oleObject" Target="../embeddings/oleObject34.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63.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62.xml"/><Relationship Id="rId1" Type="http://schemas.openxmlformats.org/officeDocument/2006/relationships/vmlDrawing" Target="../drawings/vmlDrawing35.vml"/><Relationship Id="rId6" Type="http://schemas.openxmlformats.org/officeDocument/2006/relationships/image" Target="../media/image18.emf"/><Relationship Id="rId5" Type="http://schemas.openxmlformats.org/officeDocument/2006/relationships/oleObject" Target="../embeddings/oleObject35.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8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6.xml"/><Relationship Id="rId7" Type="http://schemas.openxmlformats.org/officeDocument/2006/relationships/image" Target="../media/image21.png"/><Relationship Id="rId2" Type="http://schemas.openxmlformats.org/officeDocument/2006/relationships/tags" Target="../tags/tag64.xml"/><Relationship Id="rId1" Type="http://schemas.openxmlformats.org/officeDocument/2006/relationships/vmlDrawing" Target="../drawings/vmlDrawing36.vml"/><Relationship Id="rId6"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5" Type="http://schemas.openxmlformats.org/officeDocument/2006/relationships/image" Target="../media/image18.emf"/><Relationship Id="rId4" Type="http://schemas.openxmlformats.org/officeDocument/2006/relationships/oleObject" Target="../embeddings/oleObject36.bin"/></Relationships>
</file>

<file path=ppt/slideLayouts/_rels/slideLayout182.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66.xml"/><Relationship Id="rId7" Type="http://schemas.openxmlformats.org/officeDocument/2006/relationships/image" Target="../media/image22.png"/><Relationship Id="rId2" Type="http://schemas.openxmlformats.org/officeDocument/2006/relationships/tags" Target="../tags/tag65.xml"/><Relationship Id="rId1" Type="http://schemas.openxmlformats.org/officeDocument/2006/relationships/vmlDrawing" Target="../drawings/vmlDrawing37.vml"/><Relationship Id="rId6" Type="http://schemas.openxmlformats.org/officeDocument/2006/relationships/image" Target="../media/image18.emf"/><Relationship Id="rId5" Type="http://schemas.openxmlformats.org/officeDocument/2006/relationships/oleObject" Target="../embeddings/oleObject37.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8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68.xml"/><Relationship Id="rId7" Type="http://schemas.openxmlformats.org/officeDocument/2006/relationships/image" Target="../media/image22.png"/><Relationship Id="rId2" Type="http://schemas.openxmlformats.org/officeDocument/2006/relationships/tags" Target="../tags/tag67.xml"/><Relationship Id="rId1" Type="http://schemas.openxmlformats.org/officeDocument/2006/relationships/vmlDrawing" Target="../drawings/vmlDrawing38.vml"/><Relationship Id="rId6" Type="http://schemas.openxmlformats.org/officeDocument/2006/relationships/image" Target="../media/image18.emf"/><Relationship Id="rId5" Type="http://schemas.openxmlformats.org/officeDocument/2006/relationships/oleObject" Target="../embeddings/oleObject38.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8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70.xml"/><Relationship Id="rId7" Type="http://schemas.openxmlformats.org/officeDocument/2006/relationships/image" Target="../media/image22.png"/><Relationship Id="rId2" Type="http://schemas.openxmlformats.org/officeDocument/2006/relationships/tags" Target="../tags/tag69.xml"/><Relationship Id="rId1" Type="http://schemas.openxmlformats.org/officeDocument/2006/relationships/vmlDrawing" Target="../drawings/vmlDrawing39.vml"/><Relationship Id="rId6" Type="http://schemas.openxmlformats.org/officeDocument/2006/relationships/image" Target="../media/image18.emf"/><Relationship Id="rId5" Type="http://schemas.openxmlformats.org/officeDocument/2006/relationships/oleObject" Target="../embeddings/oleObject39.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8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72.xml"/><Relationship Id="rId7" Type="http://schemas.openxmlformats.org/officeDocument/2006/relationships/image" Target="../media/image22.png"/><Relationship Id="rId2" Type="http://schemas.openxmlformats.org/officeDocument/2006/relationships/tags" Target="../tags/tag71.xml"/><Relationship Id="rId1" Type="http://schemas.openxmlformats.org/officeDocument/2006/relationships/vmlDrawing" Target="../drawings/vmlDrawing40.vml"/><Relationship Id="rId6" Type="http://schemas.openxmlformats.org/officeDocument/2006/relationships/image" Target="../media/image18.emf"/><Relationship Id="rId5" Type="http://schemas.openxmlformats.org/officeDocument/2006/relationships/oleObject" Target="../embeddings/oleObject40.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8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74.xml"/><Relationship Id="rId7" Type="http://schemas.openxmlformats.org/officeDocument/2006/relationships/image" Target="../media/image22.png"/><Relationship Id="rId2" Type="http://schemas.openxmlformats.org/officeDocument/2006/relationships/tags" Target="../tags/tag73.xml"/><Relationship Id="rId1" Type="http://schemas.openxmlformats.org/officeDocument/2006/relationships/vmlDrawing" Target="../drawings/vmlDrawing41.vml"/><Relationship Id="rId6" Type="http://schemas.openxmlformats.org/officeDocument/2006/relationships/image" Target="../media/image18.emf"/><Relationship Id="rId5" Type="http://schemas.openxmlformats.org/officeDocument/2006/relationships/oleObject" Target="../embeddings/oleObject41.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87.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76.xml"/><Relationship Id="rId7" Type="http://schemas.openxmlformats.org/officeDocument/2006/relationships/image" Target="../media/image22.png"/><Relationship Id="rId2" Type="http://schemas.openxmlformats.org/officeDocument/2006/relationships/tags" Target="../tags/tag75.xml"/><Relationship Id="rId1" Type="http://schemas.openxmlformats.org/officeDocument/2006/relationships/vmlDrawing" Target="../drawings/vmlDrawing42.vml"/><Relationship Id="rId6" Type="http://schemas.openxmlformats.org/officeDocument/2006/relationships/image" Target="../media/image18.emf"/><Relationship Id="rId5" Type="http://schemas.openxmlformats.org/officeDocument/2006/relationships/oleObject" Target="../embeddings/oleObject42.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88.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78.xml"/><Relationship Id="rId7" Type="http://schemas.openxmlformats.org/officeDocument/2006/relationships/image" Target="../media/image24.png"/><Relationship Id="rId2" Type="http://schemas.openxmlformats.org/officeDocument/2006/relationships/tags" Target="../tags/tag77.xml"/><Relationship Id="rId1" Type="http://schemas.openxmlformats.org/officeDocument/2006/relationships/vmlDrawing" Target="../drawings/vmlDrawing43.vml"/><Relationship Id="rId6" Type="http://schemas.openxmlformats.org/officeDocument/2006/relationships/image" Target="../media/image26.emf"/><Relationship Id="rId5" Type="http://schemas.openxmlformats.org/officeDocument/2006/relationships/oleObject" Target="../embeddings/oleObject43.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89.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80.xml"/><Relationship Id="rId7" Type="http://schemas.openxmlformats.org/officeDocument/2006/relationships/image" Target="../media/image25.png"/><Relationship Id="rId2" Type="http://schemas.openxmlformats.org/officeDocument/2006/relationships/tags" Target="../tags/tag79.xml"/><Relationship Id="rId1" Type="http://schemas.openxmlformats.org/officeDocument/2006/relationships/vmlDrawing" Target="../drawings/vmlDrawing44.vml"/><Relationship Id="rId6" Type="http://schemas.openxmlformats.org/officeDocument/2006/relationships/image" Target="../media/image18.emf"/><Relationship Id="rId5" Type="http://schemas.openxmlformats.org/officeDocument/2006/relationships/oleObject" Target="../embeddings/oleObject44.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82.xml"/><Relationship Id="rId7" Type="http://schemas.openxmlformats.org/officeDocument/2006/relationships/image" Target="../media/image27.png"/><Relationship Id="rId2" Type="http://schemas.openxmlformats.org/officeDocument/2006/relationships/tags" Target="../tags/tag81.xml"/><Relationship Id="rId1" Type="http://schemas.openxmlformats.org/officeDocument/2006/relationships/vmlDrawing" Target="../drawings/vmlDrawing45.vml"/><Relationship Id="rId6" Type="http://schemas.openxmlformats.org/officeDocument/2006/relationships/image" Target="../media/image18.emf"/><Relationship Id="rId5" Type="http://schemas.openxmlformats.org/officeDocument/2006/relationships/oleObject" Target="../embeddings/oleObject45.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91.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84.xml"/><Relationship Id="rId7" Type="http://schemas.openxmlformats.org/officeDocument/2006/relationships/image" Target="../media/image25.png"/><Relationship Id="rId2" Type="http://schemas.openxmlformats.org/officeDocument/2006/relationships/tags" Target="../tags/tag83.xml"/><Relationship Id="rId1" Type="http://schemas.openxmlformats.org/officeDocument/2006/relationships/vmlDrawing" Target="../drawings/vmlDrawing46.vml"/><Relationship Id="rId6" Type="http://schemas.openxmlformats.org/officeDocument/2006/relationships/image" Target="../media/image18.emf"/><Relationship Id="rId5" Type="http://schemas.openxmlformats.org/officeDocument/2006/relationships/oleObject" Target="../embeddings/oleObject46.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92.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86.xml"/><Relationship Id="rId7" Type="http://schemas.openxmlformats.org/officeDocument/2006/relationships/image" Target="../media/image24.png"/><Relationship Id="rId2" Type="http://schemas.openxmlformats.org/officeDocument/2006/relationships/tags" Target="../tags/tag85.xml"/><Relationship Id="rId1" Type="http://schemas.openxmlformats.org/officeDocument/2006/relationships/vmlDrawing" Target="../drawings/vmlDrawing47.vml"/><Relationship Id="rId6" Type="http://schemas.openxmlformats.org/officeDocument/2006/relationships/image" Target="../media/image18.emf"/><Relationship Id="rId5" Type="http://schemas.openxmlformats.org/officeDocument/2006/relationships/oleObject" Target="../embeddings/oleObject47.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9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88.xml"/><Relationship Id="rId7" Type="http://schemas.openxmlformats.org/officeDocument/2006/relationships/image" Target="../media/image25.png"/><Relationship Id="rId2" Type="http://schemas.openxmlformats.org/officeDocument/2006/relationships/tags" Target="../tags/tag87.xml"/><Relationship Id="rId1" Type="http://schemas.openxmlformats.org/officeDocument/2006/relationships/vmlDrawing" Target="../drawings/vmlDrawing48.vml"/><Relationship Id="rId6" Type="http://schemas.openxmlformats.org/officeDocument/2006/relationships/image" Target="../media/image18.emf"/><Relationship Id="rId5" Type="http://schemas.openxmlformats.org/officeDocument/2006/relationships/oleObject" Target="../embeddings/oleObject48.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9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90.xml"/><Relationship Id="rId7" Type="http://schemas.openxmlformats.org/officeDocument/2006/relationships/image" Target="../media/image24.png"/><Relationship Id="rId2" Type="http://schemas.openxmlformats.org/officeDocument/2006/relationships/tags" Target="../tags/tag89.xml"/><Relationship Id="rId1" Type="http://schemas.openxmlformats.org/officeDocument/2006/relationships/vmlDrawing" Target="../drawings/vmlDrawing49.vml"/><Relationship Id="rId6" Type="http://schemas.openxmlformats.org/officeDocument/2006/relationships/image" Target="../media/image18.emf"/><Relationship Id="rId5" Type="http://schemas.openxmlformats.org/officeDocument/2006/relationships/oleObject" Target="../embeddings/oleObject49.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195.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92.xml"/><Relationship Id="rId7" Type="http://schemas.openxmlformats.org/officeDocument/2006/relationships/image" Target="../media/image25.png"/><Relationship Id="rId2" Type="http://schemas.openxmlformats.org/officeDocument/2006/relationships/tags" Target="../tags/tag91.xml"/><Relationship Id="rId1" Type="http://schemas.openxmlformats.org/officeDocument/2006/relationships/vmlDrawing" Target="../drawings/vmlDrawing50.vml"/><Relationship Id="rId6" Type="http://schemas.openxmlformats.org/officeDocument/2006/relationships/image" Target="../media/image18.emf"/><Relationship Id="rId5" Type="http://schemas.openxmlformats.org/officeDocument/2006/relationships/oleObject" Target="../embeddings/oleObject50.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4.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93.xml"/><Relationship Id="rId1" Type="http://schemas.openxmlformats.org/officeDocument/2006/relationships/vmlDrawing" Target="../drawings/vmlDrawing51.vml"/><Relationship Id="rId6" Type="http://schemas.openxmlformats.org/officeDocument/2006/relationships/image" Target="../media/image18.emf"/><Relationship Id="rId5" Type="http://schemas.openxmlformats.org/officeDocument/2006/relationships/oleObject" Target="../embeddings/oleObject51.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9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6.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95.xml"/><Relationship Id="rId1" Type="http://schemas.openxmlformats.org/officeDocument/2006/relationships/vmlDrawing" Target="../drawings/vmlDrawing52.vml"/><Relationship Id="rId6" Type="http://schemas.openxmlformats.org/officeDocument/2006/relationships/image" Target="../media/image18.emf"/><Relationship Id="rId5" Type="http://schemas.openxmlformats.org/officeDocument/2006/relationships/oleObject" Target="../embeddings/oleObject52.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19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Master" Target="../slideMasters/slideMaster16.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97.xml"/><Relationship Id="rId1" Type="http://schemas.openxmlformats.org/officeDocument/2006/relationships/vmlDrawing" Target="../drawings/vmlDrawing53.vml"/><Relationship Id="rId6" Type="http://schemas.openxmlformats.org/officeDocument/2006/relationships/image" Target="../media/image22.png"/><Relationship Id="rId5" Type="http://schemas.openxmlformats.org/officeDocument/2006/relationships/image" Target="../media/image28.emf"/><Relationship Id="rId4" Type="http://schemas.openxmlformats.org/officeDocument/2006/relationships/oleObject" Target="../embeddings/oleObject53.bin"/><Relationship Id="rId9" Type="http://schemas.microsoft.com/office/2007/relationships/hdphoto" Target="../media/hdphoto1.wdp"/></Relationships>
</file>

<file path=ppt/slideLayouts/_rels/slideLayout19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9.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98.xml"/><Relationship Id="rId1" Type="http://schemas.openxmlformats.org/officeDocument/2006/relationships/vmlDrawing" Target="../drawings/vmlDrawing54.vml"/><Relationship Id="rId6" Type="http://schemas.openxmlformats.org/officeDocument/2006/relationships/image" Target="../media/image18.emf"/><Relationship Id="rId5" Type="http://schemas.openxmlformats.org/officeDocument/2006/relationships/oleObject" Target="../embeddings/oleObject54.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101.xml"/><Relationship Id="rId7" Type="http://schemas.openxmlformats.org/officeDocument/2006/relationships/image" Target="../media/image24.png"/><Relationship Id="rId2" Type="http://schemas.openxmlformats.org/officeDocument/2006/relationships/tags" Target="../tags/tag100.xml"/><Relationship Id="rId1" Type="http://schemas.openxmlformats.org/officeDocument/2006/relationships/vmlDrawing" Target="../drawings/vmlDrawing55.vml"/><Relationship Id="rId6" Type="http://schemas.openxmlformats.org/officeDocument/2006/relationships/image" Target="../media/image18.emf"/><Relationship Id="rId5" Type="http://schemas.openxmlformats.org/officeDocument/2006/relationships/oleObject" Target="../embeddings/oleObject55.bin"/><Relationship Id="rId4" Type="http://schemas.openxmlformats.org/officeDocument/2006/relationships/slideMaster" Target="../slideMasters/slideMaster16.xml"/><Relationship Id="rId9" Type="http://schemas.openxmlformats.org/officeDocument/2006/relationships/image" Target="../media/image23.png"/></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03.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102.xml"/><Relationship Id="rId1" Type="http://schemas.openxmlformats.org/officeDocument/2006/relationships/vmlDrawing" Target="../drawings/vmlDrawing56.vml"/><Relationship Id="rId6" Type="http://schemas.openxmlformats.org/officeDocument/2006/relationships/image" Target="../media/image18.emf"/><Relationship Id="rId5" Type="http://schemas.openxmlformats.org/officeDocument/2006/relationships/oleObject" Target="../embeddings/oleObject56.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20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05.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104.xml"/><Relationship Id="rId1" Type="http://schemas.openxmlformats.org/officeDocument/2006/relationships/vmlDrawing" Target="../drawings/vmlDrawing57.vml"/><Relationship Id="rId6" Type="http://schemas.openxmlformats.org/officeDocument/2006/relationships/image" Target="../media/image18.emf"/><Relationship Id="rId5" Type="http://schemas.openxmlformats.org/officeDocument/2006/relationships/oleObject" Target="../embeddings/oleObject57.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07.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106.xml"/><Relationship Id="rId1" Type="http://schemas.openxmlformats.org/officeDocument/2006/relationships/vmlDrawing" Target="../drawings/vmlDrawing58.vml"/><Relationship Id="rId6" Type="http://schemas.openxmlformats.org/officeDocument/2006/relationships/image" Target="../media/image18.emf"/><Relationship Id="rId5" Type="http://schemas.openxmlformats.org/officeDocument/2006/relationships/oleObject" Target="../embeddings/oleObject58.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20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9.xml"/><Relationship Id="rId7" Type="http://schemas.openxmlformats.org/officeDocument/2006/relationships/image" Target="../media/image19.jpg"/><Relationship Id="rId2" Type="http://schemas.openxmlformats.org/officeDocument/2006/relationships/tags" Target="../tags/tag108.xml"/><Relationship Id="rId1" Type="http://schemas.openxmlformats.org/officeDocument/2006/relationships/vmlDrawing" Target="../drawings/vmlDrawing59.vml"/><Relationship Id="rId6" Type="http://schemas.openxmlformats.org/officeDocument/2006/relationships/image" Target="../media/image18.emf"/><Relationship Id="rId5" Type="http://schemas.openxmlformats.org/officeDocument/2006/relationships/oleObject" Target="../embeddings/oleObject59.bin"/><Relationship Id="rId4"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60.vml"/><Relationship Id="rId6" Type="http://schemas.openxmlformats.org/officeDocument/2006/relationships/image" Target="../media/image18.emf"/><Relationship Id="rId5" Type="http://schemas.openxmlformats.org/officeDocument/2006/relationships/oleObject" Target="../embeddings/oleObject60.bin"/><Relationship Id="rId4"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13.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112.xml"/><Relationship Id="rId1" Type="http://schemas.openxmlformats.org/officeDocument/2006/relationships/vmlDrawing" Target="../drawings/vmlDrawing61.vml"/><Relationship Id="rId6" Type="http://schemas.openxmlformats.org/officeDocument/2006/relationships/image" Target="../media/image17.emf"/><Relationship Id="rId5" Type="http://schemas.openxmlformats.org/officeDocument/2006/relationships/oleObject" Target="../embeddings/oleObject61.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20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6.xml"/><Relationship Id="rId7" Type="http://schemas.openxmlformats.org/officeDocument/2006/relationships/image" Target="../media/image21.png"/><Relationship Id="rId2" Type="http://schemas.openxmlformats.org/officeDocument/2006/relationships/tags" Target="../tags/tag114.xml"/><Relationship Id="rId1" Type="http://schemas.openxmlformats.org/officeDocument/2006/relationships/vmlDrawing" Target="../drawings/vmlDrawing62.vml"/><Relationship Id="rId6"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5" Type="http://schemas.openxmlformats.org/officeDocument/2006/relationships/image" Target="../media/image17.emf"/><Relationship Id="rId4" Type="http://schemas.openxmlformats.org/officeDocument/2006/relationships/oleObject" Target="../embeddings/oleObject62.bin"/></Relationships>
</file>

<file path=ppt/slideLayouts/_rels/slideLayout20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6.xml"/><Relationship Id="rId7" Type="http://schemas.openxmlformats.org/officeDocument/2006/relationships/image" Target="../media/image21.png"/><Relationship Id="rId2" Type="http://schemas.openxmlformats.org/officeDocument/2006/relationships/tags" Target="../tags/tag115.xml"/><Relationship Id="rId1" Type="http://schemas.openxmlformats.org/officeDocument/2006/relationships/vmlDrawing" Target="../drawings/vmlDrawing63.vml"/><Relationship Id="rId6"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5" Type="http://schemas.openxmlformats.org/officeDocument/2006/relationships/image" Target="../media/image17.emf"/><Relationship Id="rId4" Type="http://schemas.openxmlformats.org/officeDocument/2006/relationships/oleObject" Target="../embeddings/oleObject63.bin"/></Relationships>
</file>

<file path=ppt/slideLayouts/_rels/slideLayout209.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117.xml"/><Relationship Id="rId7"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64.vml"/><Relationship Id="rId6" Type="http://schemas.openxmlformats.org/officeDocument/2006/relationships/image" Target="../media/image17.emf"/><Relationship Id="rId5" Type="http://schemas.openxmlformats.org/officeDocument/2006/relationships/oleObject" Target="../embeddings/oleObject64.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19.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118.xml"/><Relationship Id="rId1" Type="http://schemas.openxmlformats.org/officeDocument/2006/relationships/vmlDrawing" Target="../drawings/vmlDrawing65.vml"/><Relationship Id="rId6" Type="http://schemas.openxmlformats.org/officeDocument/2006/relationships/image" Target="../media/image17.emf"/><Relationship Id="rId5" Type="http://schemas.openxmlformats.org/officeDocument/2006/relationships/oleObject" Target="../embeddings/oleObject65.bin"/><Relationship Id="rId4" Type="http://schemas.openxmlformats.org/officeDocument/2006/relationships/slideMaster" Target="../slideMasters/slideMaster16.xml"/><Relationship Id="rId9" Type="http://schemas.microsoft.com/office/2007/relationships/hdphoto" Target="../media/hdphoto1.wdp"/></Relationships>
</file>

<file path=ppt/slideLayouts/_rels/slideLayout2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6.xml"/><Relationship Id="rId7" Type="http://schemas.openxmlformats.org/officeDocument/2006/relationships/image" Target="../media/image21.png"/><Relationship Id="rId2" Type="http://schemas.openxmlformats.org/officeDocument/2006/relationships/tags" Target="../tags/tag120.xml"/><Relationship Id="rId1" Type="http://schemas.openxmlformats.org/officeDocument/2006/relationships/vmlDrawing" Target="../drawings/vmlDrawing66.vml"/><Relationship Id="rId6"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5" Type="http://schemas.openxmlformats.org/officeDocument/2006/relationships/image" Target="../media/image17.emf"/><Relationship Id="rId4" Type="http://schemas.openxmlformats.org/officeDocument/2006/relationships/oleObject" Target="../embeddings/oleObject66.bin"/></Relationships>
</file>

<file path=ppt/slideLayouts/_rels/slideLayout2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6.xml"/><Relationship Id="rId7" Type="http://schemas.openxmlformats.org/officeDocument/2006/relationships/image" Target="../media/image21.png"/><Relationship Id="rId2" Type="http://schemas.openxmlformats.org/officeDocument/2006/relationships/tags" Target="../tags/tag121.xml"/><Relationship Id="rId1" Type="http://schemas.openxmlformats.org/officeDocument/2006/relationships/vmlDrawing" Target="../drawings/vmlDrawing67.vml"/><Relationship Id="rId6"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5" Type="http://schemas.openxmlformats.org/officeDocument/2006/relationships/image" Target="../media/image17.emf"/><Relationship Id="rId4" Type="http://schemas.openxmlformats.org/officeDocument/2006/relationships/oleObject" Target="../embeddings/oleObject67.bin"/></Relationships>
</file>

<file path=ppt/slideLayouts/_rels/slideLayout21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3" Type="http://schemas.openxmlformats.org/officeDocument/2006/relationships/tags" Target="../tags/tag123.xml"/><Relationship Id="rId7"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vmlDrawing" Target="../drawings/vmlDrawing68.vml"/><Relationship Id="rId6" Type="http://schemas.openxmlformats.org/officeDocument/2006/relationships/image" Target="../media/image17.emf"/><Relationship Id="rId5" Type="http://schemas.openxmlformats.org/officeDocument/2006/relationships/oleObject" Target="../embeddings/oleObject68.bin"/><Relationship Id="rId10" Type="http://schemas.microsoft.com/office/2007/relationships/hdphoto" Target="../media/hdphoto1.wdp"/><Relationship Id="rId4" Type="http://schemas.openxmlformats.org/officeDocument/2006/relationships/slideMaster" Target="../slideMasters/slideMaster16.xml"/><Relationship Id="rId9" Type="http://schemas.openxmlformats.org/officeDocument/2006/relationships/image" Target="../media/image21.png"/></Relationships>
</file>

<file path=ppt/slideLayouts/_rels/slideLayout2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Master" Target="../slideMasters/slideMaster16.xml"/><Relationship Id="rId7" Type="http://schemas.openxmlformats.org/officeDocument/2006/relationships/hyperlink" Target="https://www.google.com/url?sa=i&amp;rct=j&amp;q=&amp;esrc=s&amp;source=images&amp;cd=&amp;ved=2ahUKEwi3ytP08fDbAhXJtI8KHT2-BuUQjRx6BAgBEAU&amp;url=https://ceowatermandate.org/resources/wash-workplace-self-assessment-tool-2014/&amp;psig=AOvVaw1gehlOwwuHmfvQGIUv9TQf&amp;ust=1530087395027999" TargetMode="External"/><Relationship Id="rId2" Type="http://schemas.openxmlformats.org/officeDocument/2006/relationships/tags" Target="../tags/tag124.xml"/><Relationship Id="rId1" Type="http://schemas.openxmlformats.org/officeDocument/2006/relationships/vmlDrawing" Target="../drawings/vmlDrawing69.vml"/><Relationship Id="rId6" Type="http://schemas.openxmlformats.org/officeDocument/2006/relationships/image" Target="../media/image24.png"/><Relationship Id="rId5" Type="http://schemas.openxmlformats.org/officeDocument/2006/relationships/image" Target="../media/image17.emf"/><Relationship Id="rId4" Type="http://schemas.openxmlformats.org/officeDocument/2006/relationships/oleObject" Target="../embeddings/oleObject69.bin"/></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mage &amp; Content- Numbered Bullets">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5776389" y="2021252"/>
            <a:ext cx="6049433" cy="4700058"/>
          </a:xfrm>
          <a:prstGeom prst="rect">
            <a:avLst/>
          </a:prstGeom>
        </p:spPr>
        <p:txBody>
          <a:bodyPr/>
          <a:lstStyle>
            <a:lvl1pPr marL="365760" indent="-365760">
              <a:spcBef>
                <a:spcPts val="1800"/>
              </a:spcBef>
              <a:buClr>
                <a:schemeClr val="accent1"/>
              </a:buClr>
              <a:buSzPct val="110000"/>
              <a:buFont typeface="+mj-lt"/>
              <a:buAutoNum type="arabicPeriod"/>
              <a:defRPr sz="2200" baseline="0"/>
            </a:lvl1pPr>
            <a:lvl2pPr marL="804672" indent="-182880">
              <a:buClr>
                <a:schemeClr val="accent1"/>
              </a:buClr>
              <a:buSzPct val="110000"/>
              <a:defRPr sz="2000" baseline="0"/>
            </a:lvl2pPr>
            <a:lvl3pPr marL="1261872" indent="-182880">
              <a:buClr>
                <a:schemeClr val="accent1"/>
              </a:buClr>
              <a:buSzPct val="110000"/>
              <a:defRPr sz="18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cxnSp>
        <p:nvCxnSpPr>
          <p:cNvPr id="12" name="Straight Connector 11"/>
          <p:cNvCxnSpPr/>
          <p:nvPr userDrawn="1"/>
        </p:nvCxnSpPr>
        <p:spPr>
          <a:xfrm>
            <a:off x="5905639" y="13197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Picture Placeholder 17"/>
          <p:cNvSpPr>
            <a:spLocks noGrp="1"/>
          </p:cNvSpPr>
          <p:nvPr>
            <p:ph type="pic" sz="quarter" idx="13" hasCustomPrompt="1"/>
          </p:nvPr>
        </p:nvSpPr>
        <p:spPr>
          <a:xfrm>
            <a:off x="5" y="7"/>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sp>
        <p:nvSpPr>
          <p:cNvPr id="9" name="Text Placeholder 6"/>
          <p:cNvSpPr>
            <a:spLocks noGrp="1"/>
          </p:cNvSpPr>
          <p:nvPr>
            <p:ph type="body" sz="quarter" idx="14" hasCustomPrompt="1"/>
          </p:nvPr>
        </p:nvSpPr>
        <p:spPr>
          <a:xfrm>
            <a:off x="5776099" y="92603"/>
            <a:ext cx="5866068" cy="130186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sp>
        <p:nvSpPr>
          <p:cNvPr id="11" name="Text Placeholder 20"/>
          <p:cNvSpPr>
            <a:spLocks noGrp="1"/>
          </p:cNvSpPr>
          <p:nvPr>
            <p:ph type="body" sz="quarter" idx="12" hasCustomPrompt="1"/>
          </p:nvPr>
        </p:nvSpPr>
        <p:spPr>
          <a:xfrm>
            <a:off x="5776097" y="1363751"/>
            <a:ext cx="6050144" cy="578816"/>
          </a:xfrm>
          <a:prstGeom prst="rect">
            <a:avLst/>
          </a:prstGeom>
        </p:spPr>
        <p:txBody>
          <a:bodyPr/>
          <a:lstStyle>
            <a:lvl1pPr marL="0" indent="0">
              <a:lnSpc>
                <a:spcPct val="75000"/>
              </a:lnSpc>
              <a:spcBef>
                <a:spcPts val="0"/>
              </a:spcBef>
              <a:buNone/>
              <a:defRPr sz="2400" cap="none" baseline="0">
                <a:solidFill>
                  <a:schemeClr val="accent1"/>
                </a:solidFill>
                <a:latin typeface="+mj-lt"/>
              </a:defRPr>
            </a:lvl1pPr>
          </a:lstStyle>
          <a:p>
            <a:pPr lvl="0"/>
            <a:r>
              <a:rPr lang="en-US" dirty="0">
                <a:latin typeface="+mj-lt"/>
              </a:rPr>
              <a:t>Subtitle would go here</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6667" t="73315" r="16667" b="25001"/>
          <a:stretch/>
        </p:blipFill>
        <p:spPr>
          <a:xfrm>
            <a:off x="-1" y="6704013"/>
            <a:ext cx="12192001" cy="153988"/>
          </a:xfrm>
          <a:prstGeom prst="rect">
            <a:avLst/>
          </a:prstGeom>
        </p:spPr>
      </p:pic>
    </p:spTree>
    <p:extLst>
      <p:ext uri="{BB962C8B-B14F-4D97-AF65-F5344CB8AC3E}">
        <p14:creationId xmlns:p14="http://schemas.microsoft.com/office/powerpoint/2010/main" val="107999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mp; Content (Reverse)">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282271" y="2021252"/>
            <a:ext cx="5987708" cy="4700058"/>
          </a:xfrm>
          <a:prstGeom prst="rect">
            <a:avLst/>
          </a:prstGeom>
        </p:spPr>
        <p:txBody>
          <a:bodyPr/>
          <a:lstStyle>
            <a:lvl1pPr marL="182880" indent="-182880">
              <a:spcBef>
                <a:spcPts val="1800"/>
              </a:spcBef>
              <a:buClr>
                <a:schemeClr val="accent2"/>
              </a:buClr>
              <a:buSzPct val="110000"/>
              <a:defRPr sz="2200" baseline="0"/>
            </a:lvl1pPr>
            <a:lvl2pPr>
              <a:buClr>
                <a:schemeClr val="accent2"/>
              </a:buClr>
              <a:buSzPct val="110000"/>
              <a:defRPr sz="2000" baseline="0"/>
            </a:lvl2pPr>
            <a:lvl3pPr>
              <a:buClr>
                <a:schemeClr val="accent2"/>
              </a:buClr>
              <a:buSzPct val="110000"/>
              <a:defRPr sz="18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sp>
        <p:nvSpPr>
          <p:cNvPr id="9" name="Text Placeholder 6"/>
          <p:cNvSpPr>
            <a:spLocks noGrp="1"/>
          </p:cNvSpPr>
          <p:nvPr>
            <p:ph type="body" sz="quarter" idx="14" hasCustomPrompt="1"/>
          </p:nvPr>
        </p:nvSpPr>
        <p:spPr>
          <a:xfrm>
            <a:off x="281981" y="92603"/>
            <a:ext cx="5987995" cy="130186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sp>
        <p:nvSpPr>
          <p:cNvPr id="8" name="Picture Placeholder 17"/>
          <p:cNvSpPr>
            <a:spLocks noGrp="1"/>
          </p:cNvSpPr>
          <p:nvPr>
            <p:ph type="pic" sz="quarter" idx="13" hasCustomPrompt="1"/>
          </p:nvPr>
        </p:nvSpPr>
        <p:spPr>
          <a:xfrm>
            <a:off x="6786038" y="7"/>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cxnSp>
        <p:nvCxnSpPr>
          <p:cNvPr id="31" name="Straight Connector 30"/>
          <p:cNvCxnSpPr/>
          <p:nvPr userDrawn="1"/>
        </p:nvCxnSpPr>
        <p:spPr>
          <a:xfrm>
            <a:off x="-15970" y="13197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0"/>
          <p:cNvSpPr>
            <a:spLocks noGrp="1"/>
          </p:cNvSpPr>
          <p:nvPr>
            <p:ph type="body" sz="quarter" idx="16" hasCustomPrompt="1"/>
          </p:nvPr>
        </p:nvSpPr>
        <p:spPr>
          <a:xfrm>
            <a:off x="297416" y="1363751"/>
            <a:ext cx="6050144" cy="578816"/>
          </a:xfrm>
          <a:prstGeom prst="rect">
            <a:avLst/>
          </a:prstGeom>
        </p:spPr>
        <p:txBody>
          <a:bodyPr/>
          <a:lstStyle>
            <a:lvl1pPr marL="0" indent="0">
              <a:lnSpc>
                <a:spcPct val="75000"/>
              </a:lnSpc>
              <a:spcBef>
                <a:spcPts val="0"/>
              </a:spcBef>
              <a:buNone/>
              <a:defRPr sz="2400" cap="none" baseline="0">
                <a:solidFill>
                  <a:schemeClr val="accent2"/>
                </a:solidFill>
                <a:latin typeface="+mj-lt"/>
              </a:defRPr>
            </a:lvl1pPr>
          </a:lstStyle>
          <a:p>
            <a:pPr lvl="0"/>
            <a:r>
              <a:rPr lang="en-US" dirty="0">
                <a:latin typeface="+mj-lt"/>
              </a:rPr>
              <a:t>Subtitle would go here</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87979" b="10001"/>
          <a:stretch/>
        </p:blipFill>
        <p:spPr>
          <a:xfrm>
            <a:off x="3" y="6704014"/>
            <a:ext cx="12191999" cy="153986"/>
          </a:xfrm>
          <a:prstGeom prst="rect">
            <a:avLst/>
          </a:prstGeom>
        </p:spPr>
      </p:pic>
    </p:spTree>
    <p:extLst>
      <p:ext uri="{BB962C8B-B14F-4D97-AF65-F5344CB8AC3E}">
        <p14:creationId xmlns:p14="http://schemas.microsoft.com/office/powerpoint/2010/main" val="2634458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5"/>
          <p:cNvSpPr>
            <a:spLocks noChangeArrowheads="1"/>
          </p:cNvSpPr>
          <p:nvPr/>
        </p:nvSpPr>
        <p:spPr bwMode="gray">
          <a:xfrm>
            <a:off x="0" y="3884618"/>
            <a:ext cx="12192000" cy="2973387"/>
          </a:xfrm>
          <a:prstGeom prst="rect">
            <a:avLst/>
          </a:prstGeom>
          <a:solidFill>
            <a:schemeClr val="tx2"/>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71"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5" name="Picture 121" descr="PE_UK_rev"/>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2804" y="5845175"/>
            <a:ext cx="301201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46" name="Rectangle 14"/>
          <p:cNvSpPr>
            <a:spLocks noGrp="1" noChangeArrowheads="1"/>
          </p:cNvSpPr>
          <p:nvPr>
            <p:ph type="ctrTitle" sz="quarter"/>
          </p:nvPr>
        </p:nvSpPr>
        <p:spPr>
          <a:xfrm>
            <a:off x="914404" y="4572004"/>
            <a:ext cx="10555817"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lstStyle>
            <a:lvl1pPr>
              <a:defRPr sz="2800">
                <a:solidFill>
                  <a:schemeClr val="bg1"/>
                </a:solidFill>
              </a:defRPr>
            </a:lvl1pPr>
          </a:lstStyle>
          <a:p>
            <a:pPr lvl="0"/>
            <a:r>
              <a:rPr lang="en-US" noProof="0" smtClean="0"/>
              <a:t>Click to edit Master title style</a:t>
            </a:r>
            <a:endParaRPr lang="en-US" noProof="0" dirty="0" smtClean="0"/>
          </a:p>
        </p:txBody>
      </p:sp>
      <p:sp>
        <p:nvSpPr>
          <p:cNvPr id="965647" name="Rectangle 15"/>
          <p:cNvSpPr>
            <a:spLocks noGrp="1" noChangeArrowheads="1"/>
          </p:cNvSpPr>
          <p:nvPr>
            <p:ph type="subTitle" sz="quarter" idx="1"/>
          </p:nvPr>
        </p:nvSpPr>
        <p:spPr>
          <a:xfrm>
            <a:off x="914400" y="5105400"/>
            <a:ext cx="7198784" cy="369332"/>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0" indent="0">
              <a:buFont typeface="Times" pitchFamily="18" charset="0"/>
              <a:buNone/>
              <a:defRPr sz="180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671102498"/>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24936" y="1268418"/>
            <a:ext cx="11165417" cy="5040311"/>
          </a:xfrm>
        </p:spPr>
        <p:txBody>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524933" y="6553202"/>
            <a:ext cx="5075768" cy="92333"/>
          </a:xfrm>
          <a:ln/>
        </p:spPr>
        <p:txBody>
          <a:bodyPr/>
          <a:lstStyle>
            <a:lvl1pPr>
              <a:defRPr sz="600"/>
            </a:lvl1pPr>
          </a:lstStyle>
          <a:p>
            <a:pPr fontAlgn="base">
              <a:spcBef>
                <a:spcPct val="0"/>
              </a:spcBef>
              <a:spcAft>
                <a:spcPct val="0"/>
              </a:spcAft>
            </a:pPr>
            <a:endParaRPr lang="de-DE">
              <a:solidFill>
                <a:prstClr val="black">
                  <a:tint val="75000"/>
                </a:prstClr>
              </a:solidFill>
            </a:endParaRPr>
          </a:p>
        </p:txBody>
      </p:sp>
      <p:sp>
        <p:nvSpPr>
          <p:cNvPr id="5" name="Rectangle 6"/>
          <p:cNvSpPr>
            <a:spLocks noGrp="1" noChangeArrowheads="1"/>
          </p:cNvSpPr>
          <p:nvPr>
            <p:ph type="sldNum" sz="quarter" idx="11"/>
          </p:nvPr>
        </p:nvSpPr>
        <p:spPr>
          <a:xfrm>
            <a:off x="9150352" y="6554790"/>
            <a:ext cx="2540000" cy="92333"/>
          </a:xfrm>
          <a:ln/>
        </p:spPr>
        <p:txBody>
          <a:bodyPr/>
          <a:lstStyle>
            <a:lvl1pPr>
              <a:defRPr sz="600"/>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1382472111"/>
      </p:ext>
    </p:extLst>
  </p:cSld>
  <p:clrMapOvr>
    <a:masterClrMapping/>
  </p:clrMapOvr>
  <p:transition spd="med">
    <p:wipe dir="r"/>
  </p:transition>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53998"/>
          </a:xfrm>
        </p:spPr>
        <p:txBody>
          <a:bodyPr anchor="t"/>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428"/>
            </a:lvl1pPr>
            <a:lvl2pPr marL="326510" indent="0">
              <a:buNone/>
              <a:defRPr sz="1286"/>
            </a:lvl2pPr>
            <a:lvl3pPr marL="653019" indent="0">
              <a:buNone/>
              <a:defRPr sz="1143"/>
            </a:lvl3pPr>
            <a:lvl4pPr marL="979529" indent="0">
              <a:buNone/>
              <a:defRPr sz="1000"/>
            </a:lvl4pPr>
            <a:lvl5pPr marL="1306037" indent="0">
              <a:buNone/>
              <a:defRPr sz="1000"/>
            </a:lvl5pPr>
            <a:lvl6pPr marL="1632547" indent="0">
              <a:buNone/>
              <a:defRPr sz="1000"/>
            </a:lvl6pPr>
            <a:lvl7pPr marL="1959056" indent="0">
              <a:buNone/>
              <a:defRPr sz="1000"/>
            </a:lvl7pPr>
            <a:lvl8pPr marL="2285566" indent="0">
              <a:buNone/>
              <a:defRPr sz="1000"/>
            </a:lvl8pPr>
            <a:lvl9pPr marL="2612075" indent="0">
              <a:buNone/>
              <a:defRPr sz="1000"/>
            </a:lvl9pPr>
          </a:lstStyle>
          <a:p>
            <a:pPr lvl="0"/>
            <a:r>
              <a:rPr lang="en-US" smtClean="0"/>
              <a:t>Edit Master text styles</a:t>
            </a:r>
          </a:p>
        </p:txBody>
      </p:sp>
      <p:sp>
        <p:nvSpPr>
          <p:cNvPr id="4" name="Rectangle 5"/>
          <p:cNvSpPr>
            <a:spLocks noGrp="1" noChangeArrowheads="1"/>
          </p:cNvSpPr>
          <p:nvPr>
            <p:ph type="ftr" sz="quarter" idx="10"/>
          </p:nvPr>
        </p:nvSpPr>
        <p:spPr>
          <a:xfrm>
            <a:off x="524933" y="6553203"/>
            <a:ext cx="5075768" cy="92333"/>
          </a:xfrm>
          <a:ln/>
        </p:spPr>
        <p:txBody>
          <a:bodyPr/>
          <a:lstStyle>
            <a:lvl1pPr>
              <a:defRPr sz="600"/>
            </a:lvl1pPr>
          </a:lstStyle>
          <a:p>
            <a:pPr fontAlgn="base">
              <a:spcBef>
                <a:spcPct val="0"/>
              </a:spcBef>
              <a:spcAft>
                <a:spcPct val="0"/>
              </a:spcAft>
            </a:pPr>
            <a:endParaRPr lang="de-DE">
              <a:solidFill>
                <a:prstClr val="black">
                  <a:tint val="75000"/>
                </a:prstClr>
              </a:solidFill>
            </a:endParaRPr>
          </a:p>
        </p:txBody>
      </p:sp>
      <p:sp>
        <p:nvSpPr>
          <p:cNvPr id="5" name="Rectangle 6"/>
          <p:cNvSpPr>
            <a:spLocks noGrp="1" noChangeArrowheads="1"/>
          </p:cNvSpPr>
          <p:nvPr>
            <p:ph type="sldNum" sz="quarter" idx="11"/>
          </p:nvPr>
        </p:nvSpPr>
        <p:spPr>
          <a:xfrm>
            <a:off x="9144001" y="6553203"/>
            <a:ext cx="2540000" cy="92333"/>
          </a:xfrm>
          <a:ln/>
        </p:spPr>
        <p:txBody>
          <a:bodyPr/>
          <a:lstStyle>
            <a:lvl1pPr>
              <a:defRPr sz="600"/>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305237879"/>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xfrm>
            <a:off x="524933" y="6553202"/>
            <a:ext cx="5075768" cy="88037"/>
          </a:xfrm>
          <a:ln/>
        </p:spPr>
        <p:txBody>
          <a:bodyPr/>
          <a:lstStyle>
            <a:lvl1pPr>
              <a:defRPr/>
            </a:lvl1pPr>
          </a:lstStyle>
          <a:p>
            <a:pPr fontAlgn="base">
              <a:spcBef>
                <a:spcPct val="0"/>
              </a:spcBef>
              <a:spcAft>
                <a:spcPct val="0"/>
              </a:spcAft>
            </a:pPr>
            <a:endParaRPr lang="de-DE">
              <a:solidFill>
                <a:prstClr val="black">
                  <a:tint val="75000"/>
                </a:prstClr>
              </a:solidFill>
            </a:endParaRPr>
          </a:p>
        </p:txBody>
      </p:sp>
      <p:sp>
        <p:nvSpPr>
          <p:cNvPr id="4" name="Rectangle 6"/>
          <p:cNvSpPr>
            <a:spLocks noGrp="1" noChangeArrowheads="1"/>
          </p:cNvSpPr>
          <p:nvPr>
            <p:ph type="sldNum" sz="quarter" idx="11"/>
          </p:nvPr>
        </p:nvSpPr>
        <p:spPr>
          <a:xfrm>
            <a:off x="9144001" y="6553202"/>
            <a:ext cx="2540000" cy="88037"/>
          </a:xfrm>
          <a:ln/>
        </p:spPr>
        <p:txBody>
          <a:bodyPr/>
          <a:lstStyle>
            <a:lvl1pPr>
              <a:defRPr/>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1883221329"/>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24933" y="6553202"/>
            <a:ext cx="5075768" cy="88037"/>
          </a:xfrm>
          <a:ln/>
        </p:spPr>
        <p:txBody>
          <a:bodyPr/>
          <a:lstStyle>
            <a:lvl1pPr algn="l">
              <a:defRPr/>
            </a:lvl1pPr>
          </a:lstStyle>
          <a:p>
            <a:pPr fontAlgn="base">
              <a:spcBef>
                <a:spcPct val="0"/>
              </a:spcBef>
              <a:spcAft>
                <a:spcPct val="0"/>
              </a:spcAft>
            </a:pPr>
            <a:endParaRPr lang="de-DE">
              <a:solidFill>
                <a:prstClr val="black">
                  <a:tint val="75000"/>
                </a:prstClr>
              </a:solidFill>
            </a:endParaRPr>
          </a:p>
        </p:txBody>
      </p:sp>
      <p:sp>
        <p:nvSpPr>
          <p:cNvPr id="3" name="Rectangle 6"/>
          <p:cNvSpPr>
            <a:spLocks noGrp="1" noChangeArrowheads="1"/>
          </p:cNvSpPr>
          <p:nvPr>
            <p:ph type="sldNum" sz="quarter" idx="11"/>
          </p:nvPr>
        </p:nvSpPr>
        <p:spPr>
          <a:xfrm>
            <a:off x="9144001" y="6553202"/>
            <a:ext cx="2540000" cy="88037"/>
          </a:xfrm>
          <a:ln/>
        </p:spPr>
        <p:txBody>
          <a:bodyPr/>
          <a:lstStyle>
            <a:lvl1pPr>
              <a:defRPr/>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3014174036"/>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p:nvSpPr>
        <p:spPr bwMode="auto">
          <a:xfrm>
            <a:off x="0" y="0"/>
            <a:ext cx="12192000" cy="6858000"/>
          </a:xfrm>
          <a:prstGeom prst="rect">
            <a:avLst/>
          </a:prstGeom>
          <a:solidFill>
            <a:schemeClr val="tx1"/>
          </a:solidFill>
          <a:ln w="19050" cap="flat" cmpd="sng" algn="ctr">
            <a:noFill/>
            <a:prstDash val="solid"/>
            <a:round/>
            <a:headEnd type="none" w="med" len="med"/>
            <a:tailEnd type="none" w="med" len="med"/>
          </a:ln>
          <a:effectLst/>
          <a:extLst/>
        </p:spPr>
        <p:txBody>
          <a:bodyPr vert="horz" wrap="square" lIns="65303" tIns="32652" rIns="65303" bIns="32652" numCol="1" rtlCol="0" anchor="t" anchorCtr="0" compatLnSpc="1">
            <a:prstTxWarp prst="textNoShape">
              <a:avLst/>
            </a:prstTxWarp>
          </a:bodyPr>
          <a:lstStyle/>
          <a:p>
            <a:pPr marL="0" marR="0" lvl="0" indent="0" algn="l" defTabSz="653019"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 name="Rectangle 5"/>
          <p:cNvSpPr>
            <a:spLocks noGrp="1" noChangeArrowheads="1"/>
          </p:cNvSpPr>
          <p:nvPr>
            <p:ph type="ftr" sz="quarter" idx="10"/>
          </p:nvPr>
        </p:nvSpPr>
        <p:spPr>
          <a:ln/>
        </p:spPr>
        <p:txBody>
          <a:bodyPr/>
          <a:lstStyle>
            <a:lvl1pPr>
              <a:defRPr>
                <a:solidFill>
                  <a:schemeClr val="bg2"/>
                </a:solidFill>
              </a:defRPr>
            </a:lvl1pPr>
          </a:lstStyle>
          <a:p>
            <a:pPr fontAlgn="base">
              <a:spcBef>
                <a:spcPct val="0"/>
              </a:spcBef>
              <a:spcAft>
                <a:spcPct val="0"/>
              </a:spcAft>
            </a:pPr>
            <a:endParaRPr lang="de-DE">
              <a:solidFill>
                <a:prstClr val="black">
                  <a:tint val="75000"/>
                </a:prstClr>
              </a:solidFill>
            </a:endParaRPr>
          </a:p>
        </p:txBody>
      </p:sp>
      <p:sp>
        <p:nvSpPr>
          <p:cNvPr id="3" name="Rectangle 6"/>
          <p:cNvSpPr>
            <a:spLocks noGrp="1" noChangeArrowheads="1"/>
          </p:cNvSpPr>
          <p:nvPr>
            <p:ph type="sldNum" sz="quarter" idx="11"/>
          </p:nvPr>
        </p:nvSpPr>
        <p:spPr>
          <a:ln/>
        </p:spPr>
        <p:txBody>
          <a:bodyPr/>
          <a:lstStyle>
            <a:lvl1pPr>
              <a:defRPr>
                <a:solidFill>
                  <a:schemeClr val="bg2"/>
                </a:solidFill>
              </a:defRPr>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4087113358"/>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1"/>
          </p:nvPr>
        </p:nvSpPr>
        <p:spPr/>
        <p:txBody>
          <a:bodyPr/>
          <a:lstStyle/>
          <a:p>
            <a:fld id="{C8256D9A-323B-4191-9751-4E846E33634A}" type="slidenum">
              <a:rPr lang="de-DE" smtClean="0">
                <a:solidFill>
                  <a:prstClr val="black">
                    <a:tint val="75000"/>
                  </a:prstClr>
                </a:solidFill>
              </a:rPr>
              <a:pPr/>
              <a:t>‹#›</a:t>
            </a:fld>
            <a:endParaRPr lang="de-DE">
              <a:solidFill>
                <a:prstClr val="black">
                  <a:tint val="75000"/>
                </a:prstClr>
              </a:solidFill>
            </a:endParaRPr>
          </a:p>
        </p:txBody>
      </p:sp>
      <p:sp>
        <p:nvSpPr>
          <p:cNvPr id="6" name="Rectangle 5"/>
          <p:cNvSpPr/>
          <p:nvPr/>
        </p:nvSpPr>
        <p:spPr bwMode="auto">
          <a:xfrm>
            <a:off x="143340" y="0"/>
            <a:ext cx="11905323" cy="6858000"/>
          </a:xfrm>
          <a:prstGeom prst="rect">
            <a:avLst/>
          </a:prstGeom>
          <a:solidFill>
            <a:schemeClr val="tx2"/>
          </a:solidFill>
          <a:ln w="1905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125" b="0" i="0" u="none" strike="noStrike" kern="1200" cap="none" spc="0" normalizeH="0" baseline="0" noProof="0" smtClean="0">
              <a:ln>
                <a:noFill/>
              </a:ln>
              <a:solidFill>
                <a:srgbClr val="000000"/>
              </a:solidFill>
              <a:effectLst/>
              <a:uLnTx/>
              <a:uFillTx/>
              <a:latin typeface="Arial" charset="0"/>
              <a:ea typeface="+mn-ea"/>
              <a:cs typeface="+mn-cs"/>
            </a:endParaRPr>
          </a:p>
        </p:txBody>
      </p:sp>
      <p:pic>
        <p:nvPicPr>
          <p:cNvPr id="5" name="Picture 7" descr="P21_UK_re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2438402" y="1989138"/>
            <a:ext cx="7313084" cy="240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45703"/>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5"/>
          <p:cNvSpPr>
            <a:spLocks noChangeArrowheads="1"/>
          </p:cNvSpPr>
          <p:nvPr/>
        </p:nvSpPr>
        <p:spPr bwMode="gray">
          <a:xfrm>
            <a:off x="0" y="3884618"/>
            <a:ext cx="12192000" cy="2973387"/>
          </a:xfrm>
          <a:prstGeom prst="rect">
            <a:avLst/>
          </a:prstGeom>
          <a:solidFill>
            <a:schemeClr val="tx2"/>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71"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5" name="Picture 121" descr="PE_UK_rev"/>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2804" y="5845175"/>
            <a:ext cx="301201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46" name="Rectangle 14"/>
          <p:cNvSpPr>
            <a:spLocks noGrp="1" noChangeArrowheads="1"/>
          </p:cNvSpPr>
          <p:nvPr>
            <p:ph type="ctrTitle" sz="quarter"/>
          </p:nvPr>
        </p:nvSpPr>
        <p:spPr>
          <a:xfrm>
            <a:off x="914404" y="4572004"/>
            <a:ext cx="10555817"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lstStyle>
            <a:lvl1pPr>
              <a:defRPr sz="2800">
                <a:solidFill>
                  <a:schemeClr val="bg1"/>
                </a:solidFill>
              </a:defRPr>
            </a:lvl1pPr>
          </a:lstStyle>
          <a:p>
            <a:pPr lvl="0"/>
            <a:r>
              <a:rPr lang="en-US" noProof="0" smtClean="0"/>
              <a:t>Click to edit Master title style</a:t>
            </a:r>
            <a:endParaRPr lang="en-US" noProof="0" dirty="0" smtClean="0"/>
          </a:p>
        </p:txBody>
      </p:sp>
      <p:sp>
        <p:nvSpPr>
          <p:cNvPr id="965647" name="Rectangle 15"/>
          <p:cNvSpPr>
            <a:spLocks noGrp="1" noChangeArrowheads="1"/>
          </p:cNvSpPr>
          <p:nvPr>
            <p:ph type="subTitle" sz="quarter" idx="1"/>
          </p:nvPr>
        </p:nvSpPr>
        <p:spPr>
          <a:xfrm>
            <a:off x="914400" y="5105400"/>
            <a:ext cx="7198784" cy="369332"/>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0" indent="0">
              <a:buFont typeface="Times" pitchFamily="18" charset="0"/>
              <a:buNone/>
              <a:defRPr sz="180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3755479542"/>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24936" y="1268418"/>
            <a:ext cx="11165417" cy="5040311"/>
          </a:xfrm>
        </p:spPr>
        <p:txBody>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524933" y="6553202"/>
            <a:ext cx="5075768" cy="92333"/>
          </a:xfrm>
          <a:ln/>
        </p:spPr>
        <p:txBody>
          <a:bodyPr/>
          <a:lstStyle>
            <a:lvl1pPr>
              <a:defRPr sz="600"/>
            </a:lvl1pPr>
          </a:lstStyle>
          <a:p>
            <a:pPr fontAlgn="base">
              <a:spcBef>
                <a:spcPct val="0"/>
              </a:spcBef>
              <a:spcAft>
                <a:spcPct val="0"/>
              </a:spcAft>
            </a:pPr>
            <a:endParaRPr lang="de-DE">
              <a:solidFill>
                <a:prstClr val="black">
                  <a:tint val="75000"/>
                </a:prstClr>
              </a:solidFill>
            </a:endParaRPr>
          </a:p>
        </p:txBody>
      </p:sp>
      <p:sp>
        <p:nvSpPr>
          <p:cNvPr id="5" name="Rectangle 6"/>
          <p:cNvSpPr>
            <a:spLocks noGrp="1" noChangeArrowheads="1"/>
          </p:cNvSpPr>
          <p:nvPr>
            <p:ph type="sldNum" sz="quarter" idx="11"/>
          </p:nvPr>
        </p:nvSpPr>
        <p:spPr>
          <a:xfrm>
            <a:off x="9150352" y="6554790"/>
            <a:ext cx="2540000" cy="92333"/>
          </a:xfrm>
          <a:ln/>
        </p:spPr>
        <p:txBody>
          <a:bodyPr/>
          <a:lstStyle>
            <a:lvl1pPr>
              <a:defRPr sz="600"/>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1596648534"/>
      </p:ext>
    </p:extLst>
  </p:cSld>
  <p:clrMapOvr>
    <a:masterClrMapping/>
  </p:clrMapOvr>
  <p:transition spd="med">
    <p:wipe dir="r"/>
  </p:transition>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53998"/>
          </a:xfrm>
        </p:spPr>
        <p:txBody>
          <a:bodyPr anchor="t"/>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428"/>
            </a:lvl1pPr>
            <a:lvl2pPr marL="326510" indent="0">
              <a:buNone/>
              <a:defRPr sz="1286"/>
            </a:lvl2pPr>
            <a:lvl3pPr marL="653019" indent="0">
              <a:buNone/>
              <a:defRPr sz="1143"/>
            </a:lvl3pPr>
            <a:lvl4pPr marL="979529" indent="0">
              <a:buNone/>
              <a:defRPr sz="1000"/>
            </a:lvl4pPr>
            <a:lvl5pPr marL="1306037" indent="0">
              <a:buNone/>
              <a:defRPr sz="1000"/>
            </a:lvl5pPr>
            <a:lvl6pPr marL="1632547" indent="0">
              <a:buNone/>
              <a:defRPr sz="1000"/>
            </a:lvl6pPr>
            <a:lvl7pPr marL="1959056" indent="0">
              <a:buNone/>
              <a:defRPr sz="1000"/>
            </a:lvl7pPr>
            <a:lvl8pPr marL="2285566" indent="0">
              <a:buNone/>
              <a:defRPr sz="1000"/>
            </a:lvl8pPr>
            <a:lvl9pPr marL="2612075" indent="0">
              <a:buNone/>
              <a:defRPr sz="1000"/>
            </a:lvl9pPr>
          </a:lstStyle>
          <a:p>
            <a:pPr lvl="0"/>
            <a:r>
              <a:rPr lang="en-US" smtClean="0"/>
              <a:t>Edit Master text styles</a:t>
            </a:r>
          </a:p>
        </p:txBody>
      </p:sp>
      <p:sp>
        <p:nvSpPr>
          <p:cNvPr id="4" name="Rectangle 5"/>
          <p:cNvSpPr>
            <a:spLocks noGrp="1" noChangeArrowheads="1"/>
          </p:cNvSpPr>
          <p:nvPr>
            <p:ph type="ftr" sz="quarter" idx="10"/>
          </p:nvPr>
        </p:nvSpPr>
        <p:spPr>
          <a:xfrm>
            <a:off x="524933" y="6553203"/>
            <a:ext cx="5075768" cy="92333"/>
          </a:xfrm>
          <a:ln/>
        </p:spPr>
        <p:txBody>
          <a:bodyPr/>
          <a:lstStyle>
            <a:lvl1pPr>
              <a:defRPr sz="600"/>
            </a:lvl1pPr>
          </a:lstStyle>
          <a:p>
            <a:pPr fontAlgn="base">
              <a:spcBef>
                <a:spcPct val="0"/>
              </a:spcBef>
              <a:spcAft>
                <a:spcPct val="0"/>
              </a:spcAft>
            </a:pPr>
            <a:endParaRPr lang="de-DE">
              <a:solidFill>
                <a:prstClr val="black">
                  <a:tint val="75000"/>
                </a:prstClr>
              </a:solidFill>
            </a:endParaRPr>
          </a:p>
        </p:txBody>
      </p:sp>
      <p:sp>
        <p:nvSpPr>
          <p:cNvPr id="5" name="Rectangle 6"/>
          <p:cNvSpPr>
            <a:spLocks noGrp="1" noChangeArrowheads="1"/>
          </p:cNvSpPr>
          <p:nvPr>
            <p:ph type="sldNum" sz="quarter" idx="11"/>
          </p:nvPr>
        </p:nvSpPr>
        <p:spPr>
          <a:xfrm>
            <a:off x="9144001" y="6553203"/>
            <a:ext cx="2540000" cy="92333"/>
          </a:xfrm>
          <a:ln/>
        </p:spPr>
        <p:txBody>
          <a:bodyPr/>
          <a:lstStyle>
            <a:lvl1pPr>
              <a:defRPr sz="600"/>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235094164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mp; Content (Reverse)-Numbered Bullets">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282269" y="2021252"/>
            <a:ext cx="5988129" cy="4700058"/>
          </a:xfrm>
          <a:prstGeom prst="rect">
            <a:avLst/>
          </a:prstGeom>
        </p:spPr>
        <p:txBody>
          <a:bodyPr/>
          <a:lstStyle>
            <a:lvl1pPr marL="365760" indent="-365760">
              <a:spcBef>
                <a:spcPts val="1800"/>
              </a:spcBef>
              <a:buClr>
                <a:schemeClr val="accent2"/>
              </a:buClr>
              <a:buSzPct val="110000"/>
              <a:buFont typeface="+mj-lt"/>
              <a:buAutoNum type="arabicPeriod"/>
              <a:defRPr sz="2200" baseline="0"/>
            </a:lvl1pPr>
            <a:lvl2pPr>
              <a:buClr>
                <a:schemeClr val="accent2"/>
              </a:buClr>
              <a:buSzPct val="110000"/>
              <a:defRPr sz="2000" baseline="0"/>
            </a:lvl2pPr>
            <a:lvl3pPr>
              <a:buClr>
                <a:schemeClr val="accent2"/>
              </a:buClr>
              <a:buSzPct val="110000"/>
              <a:defRPr sz="18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sp>
        <p:nvSpPr>
          <p:cNvPr id="9" name="Text Placeholder 6"/>
          <p:cNvSpPr>
            <a:spLocks noGrp="1"/>
          </p:cNvSpPr>
          <p:nvPr>
            <p:ph type="body" sz="quarter" idx="14" hasCustomPrompt="1"/>
          </p:nvPr>
        </p:nvSpPr>
        <p:spPr>
          <a:xfrm>
            <a:off x="281977" y="92603"/>
            <a:ext cx="5988416" cy="130186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sp>
        <p:nvSpPr>
          <p:cNvPr id="8" name="Picture Placeholder 17"/>
          <p:cNvSpPr>
            <a:spLocks noGrp="1"/>
          </p:cNvSpPr>
          <p:nvPr>
            <p:ph type="pic" sz="quarter" idx="13" hasCustomPrompt="1"/>
          </p:nvPr>
        </p:nvSpPr>
        <p:spPr>
          <a:xfrm>
            <a:off x="6786038" y="7"/>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cxnSp>
        <p:nvCxnSpPr>
          <p:cNvPr id="11" name="Straight Connector 10"/>
          <p:cNvCxnSpPr/>
          <p:nvPr userDrawn="1"/>
        </p:nvCxnSpPr>
        <p:spPr>
          <a:xfrm>
            <a:off x="-15970" y="13197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0"/>
          <p:cNvSpPr>
            <a:spLocks noGrp="1"/>
          </p:cNvSpPr>
          <p:nvPr>
            <p:ph type="body" sz="quarter" idx="16" hasCustomPrompt="1"/>
          </p:nvPr>
        </p:nvSpPr>
        <p:spPr>
          <a:xfrm>
            <a:off x="297416" y="1363751"/>
            <a:ext cx="6050144" cy="578816"/>
          </a:xfrm>
          <a:prstGeom prst="rect">
            <a:avLst/>
          </a:prstGeom>
        </p:spPr>
        <p:txBody>
          <a:bodyPr/>
          <a:lstStyle>
            <a:lvl1pPr marL="0" indent="0">
              <a:lnSpc>
                <a:spcPct val="75000"/>
              </a:lnSpc>
              <a:spcBef>
                <a:spcPts val="0"/>
              </a:spcBef>
              <a:buNone/>
              <a:defRPr sz="2400" cap="none" baseline="0">
                <a:solidFill>
                  <a:schemeClr val="accent2"/>
                </a:solidFill>
                <a:latin typeface="+mj-lt"/>
              </a:defRPr>
            </a:lvl1pPr>
          </a:lstStyle>
          <a:p>
            <a:pPr lvl="0"/>
            <a:r>
              <a:rPr lang="en-US" dirty="0">
                <a:latin typeface="+mj-lt"/>
              </a:rPr>
              <a:t>Subtitle would go here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87979" b="10001"/>
          <a:stretch/>
        </p:blipFill>
        <p:spPr>
          <a:xfrm>
            <a:off x="3" y="6704014"/>
            <a:ext cx="12191999" cy="153986"/>
          </a:xfrm>
          <a:prstGeom prst="rect">
            <a:avLst/>
          </a:prstGeom>
        </p:spPr>
      </p:pic>
    </p:spTree>
    <p:extLst>
      <p:ext uri="{BB962C8B-B14F-4D97-AF65-F5344CB8AC3E}">
        <p14:creationId xmlns:p14="http://schemas.microsoft.com/office/powerpoint/2010/main" val="38835023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xfrm>
            <a:off x="524933" y="6553202"/>
            <a:ext cx="5075768" cy="88037"/>
          </a:xfrm>
          <a:ln/>
        </p:spPr>
        <p:txBody>
          <a:bodyPr/>
          <a:lstStyle>
            <a:lvl1pPr>
              <a:defRPr/>
            </a:lvl1pPr>
          </a:lstStyle>
          <a:p>
            <a:pPr fontAlgn="base">
              <a:spcBef>
                <a:spcPct val="0"/>
              </a:spcBef>
              <a:spcAft>
                <a:spcPct val="0"/>
              </a:spcAft>
            </a:pPr>
            <a:endParaRPr lang="de-DE">
              <a:solidFill>
                <a:prstClr val="black">
                  <a:tint val="75000"/>
                </a:prstClr>
              </a:solidFill>
            </a:endParaRPr>
          </a:p>
        </p:txBody>
      </p:sp>
      <p:sp>
        <p:nvSpPr>
          <p:cNvPr id="4" name="Rectangle 6"/>
          <p:cNvSpPr>
            <a:spLocks noGrp="1" noChangeArrowheads="1"/>
          </p:cNvSpPr>
          <p:nvPr>
            <p:ph type="sldNum" sz="quarter" idx="11"/>
          </p:nvPr>
        </p:nvSpPr>
        <p:spPr>
          <a:xfrm>
            <a:off x="9144001" y="6553202"/>
            <a:ext cx="2540000" cy="88037"/>
          </a:xfrm>
          <a:ln/>
        </p:spPr>
        <p:txBody>
          <a:bodyPr/>
          <a:lstStyle>
            <a:lvl1pPr>
              <a:defRPr/>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graphicFrame>
        <p:nvGraphicFramePr>
          <p:cNvPr id="5" name="Object 8"/>
          <p:cNvGraphicFramePr>
            <a:graphicFrameLocks noChangeAspect="1"/>
          </p:cNvGraphicFramePr>
          <p:nvPr userDrawn="1">
            <p:extLst>
              <p:ext uri="{D42A27DB-BD31-4B8C-83A1-F6EECF244321}">
                <p14:modId xmlns:p14="http://schemas.microsoft.com/office/powerpoint/2010/main" val="1379213191"/>
              </p:ext>
            </p:extLst>
          </p:nvPr>
        </p:nvGraphicFramePr>
        <p:xfrm>
          <a:off x="8841358" y="252690"/>
          <a:ext cx="2842643" cy="457200"/>
        </p:xfrm>
        <a:graphic>
          <a:graphicData uri="http://schemas.openxmlformats.org/presentationml/2006/ole">
            <mc:AlternateContent xmlns:mc="http://schemas.openxmlformats.org/markup-compatibility/2006">
              <mc:Choice xmlns:v="urn:schemas-microsoft-com:vml" Requires="v">
                <p:oleObj spid="_x0000_s4127" r:id="rId3" imgW="6668431" imgH="1343212" progId="">
                  <p:embed/>
                </p:oleObj>
              </mc:Choice>
              <mc:Fallback>
                <p:oleObj r:id="rId3" imgW="6668431" imgH="1343212" progId="">
                  <p:embed/>
                  <p:pic>
                    <p:nvPicPr>
                      <p:cNvPr id="13" name="Object 8"/>
                      <p:cNvPicPr>
                        <a:picLocks noChangeAspect="1" noChangeArrowheads="1"/>
                      </p:cNvPicPr>
                      <p:nvPr/>
                    </p:nvPicPr>
                    <p:blipFill>
                      <a:blip r:embed="rId4">
                        <a:extLst>
                          <a:ext uri="{28A0092B-C50C-407E-A947-70E740481C1C}">
                            <a14:useLocalDpi xmlns:a14="http://schemas.microsoft.com/office/drawing/2010/main" val="0"/>
                          </a:ext>
                        </a:extLst>
                      </a:blip>
                      <a:srcRect b="21103"/>
                      <a:stretch>
                        <a:fillRect/>
                      </a:stretch>
                    </p:blipFill>
                    <p:spPr bwMode="auto">
                      <a:xfrm>
                        <a:off x="8841358" y="252690"/>
                        <a:ext cx="284264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4068198"/>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24933" y="6553202"/>
            <a:ext cx="5075768" cy="88037"/>
          </a:xfrm>
          <a:ln/>
        </p:spPr>
        <p:txBody>
          <a:bodyPr/>
          <a:lstStyle>
            <a:lvl1pPr algn="l">
              <a:defRPr/>
            </a:lvl1pPr>
          </a:lstStyle>
          <a:p>
            <a:pPr fontAlgn="base">
              <a:spcBef>
                <a:spcPct val="0"/>
              </a:spcBef>
              <a:spcAft>
                <a:spcPct val="0"/>
              </a:spcAft>
            </a:pPr>
            <a:endParaRPr lang="de-DE">
              <a:solidFill>
                <a:prstClr val="black">
                  <a:tint val="75000"/>
                </a:prstClr>
              </a:solidFill>
            </a:endParaRPr>
          </a:p>
        </p:txBody>
      </p:sp>
      <p:sp>
        <p:nvSpPr>
          <p:cNvPr id="3" name="Rectangle 6"/>
          <p:cNvSpPr>
            <a:spLocks noGrp="1" noChangeArrowheads="1"/>
          </p:cNvSpPr>
          <p:nvPr>
            <p:ph type="sldNum" sz="quarter" idx="11"/>
          </p:nvPr>
        </p:nvSpPr>
        <p:spPr>
          <a:xfrm>
            <a:off x="9144001" y="6553202"/>
            <a:ext cx="2540000" cy="88037"/>
          </a:xfrm>
          <a:ln/>
        </p:spPr>
        <p:txBody>
          <a:bodyPr/>
          <a:lstStyle>
            <a:lvl1pPr>
              <a:defRPr/>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1248268009"/>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p:nvSpPr>
        <p:spPr bwMode="auto">
          <a:xfrm>
            <a:off x="0" y="0"/>
            <a:ext cx="12192000" cy="6858000"/>
          </a:xfrm>
          <a:prstGeom prst="rect">
            <a:avLst/>
          </a:prstGeom>
          <a:solidFill>
            <a:schemeClr val="tx1"/>
          </a:solidFill>
          <a:ln w="19050" cap="flat" cmpd="sng" algn="ctr">
            <a:noFill/>
            <a:prstDash val="solid"/>
            <a:round/>
            <a:headEnd type="none" w="med" len="med"/>
            <a:tailEnd type="none" w="med" len="med"/>
          </a:ln>
          <a:effectLst/>
          <a:extLst/>
        </p:spPr>
        <p:txBody>
          <a:bodyPr vert="horz" wrap="square" lIns="65303" tIns="32652" rIns="65303" bIns="32652" numCol="1" rtlCol="0" anchor="t" anchorCtr="0" compatLnSpc="1">
            <a:prstTxWarp prst="textNoShape">
              <a:avLst/>
            </a:prstTxWarp>
          </a:bodyPr>
          <a:lstStyle/>
          <a:p>
            <a:pPr marL="0" marR="0" lvl="0" indent="0" algn="l" defTabSz="653019"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 name="Rectangle 5"/>
          <p:cNvSpPr>
            <a:spLocks noGrp="1" noChangeArrowheads="1"/>
          </p:cNvSpPr>
          <p:nvPr>
            <p:ph type="ftr" sz="quarter" idx="10"/>
          </p:nvPr>
        </p:nvSpPr>
        <p:spPr>
          <a:ln/>
        </p:spPr>
        <p:txBody>
          <a:bodyPr/>
          <a:lstStyle>
            <a:lvl1pPr>
              <a:defRPr>
                <a:solidFill>
                  <a:schemeClr val="bg2"/>
                </a:solidFill>
              </a:defRPr>
            </a:lvl1pPr>
          </a:lstStyle>
          <a:p>
            <a:pPr fontAlgn="base">
              <a:spcBef>
                <a:spcPct val="0"/>
              </a:spcBef>
              <a:spcAft>
                <a:spcPct val="0"/>
              </a:spcAft>
            </a:pPr>
            <a:endParaRPr lang="de-DE">
              <a:solidFill>
                <a:prstClr val="black">
                  <a:tint val="75000"/>
                </a:prstClr>
              </a:solidFill>
            </a:endParaRPr>
          </a:p>
        </p:txBody>
      </p:sp>
      <p:sp>
        <p:nvSpPr>
          <p:cNvPr id="3" name="Rectangle 6"/>
          <p:cNvSpPr>
            <a:spLocks noGrp="1" noChangeArrowheads="1"/>
          </p:cNvSpPr>
          <p:nvPr>
            <p:ph type="sldNum" sz="quarter" idx="11"/>
          </p:nvPr>
        </p:nvSpPr>
        <p:spPr>
          <a:ln/>
        </p:spPr>
        <p:txBody>
          <a:bodyPr/>
          <a:lstStyle>
            <a:lvl1pPr>
              <a:defRPr>
                <a:solidFill>
                  <a:schemeClr val="bg2"/>
                </a:solidFill>
              </a:defRPr>
            </a:lvl1pPr>
          </a:lstStyle>
          <a:p>
            <a:pPr fontAlgn="base">
              <a:spcBef>
                <a:spcPct val="0"/>
              </a:spcBef>
              <a:spcAft>
                <a:spcPct val="0"/>
              </a:spcAft>
            </a:pPr>
            <a:fld id="{C8256D9A-323B-4191-9751-4E846E33634A}" type="slidenum">
              <a:rPr lang="de-DE" smtClean="0">
                <a:solidFill>
                  <a:prstClr val="black">
                    <a:tint val="75000"/>
                  </a:prstClr>
                </a:solidFill>
              </a:rPr>
              <a:pPr fontAlgn="base">
                <a:spcBef>
                  <a:spcPct val="0"/>
                </a:spcBef>
                <a:spcAft>
                  <a:spcPct val="0"/>
                </a:spcAft>
              </a:pPr>
              <a:t>‹#›</a:t>
            </a:fld>
            <a:endParaRPr lang="de-DE">
              <a:solidFill>
                <a:prstClr val="black">
                  <a:tint val="75000"/>
                </a:prstClr>
              </a:solidFill>
            </a:endParaRPr>
          </a:p>
        </p:txBody>
      </p:sp>
    </p:spTree>
    <p:extLst>
      <p:ext uri="{BB962C8B-B14F-4D97-AF65-F5344CB8AC3E}">
        <p14:creationId xmlns:p14="http://schemas.microsoft.com/office/powerpoint/2010/main" val="2325297950"/>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1"/>
          </p:nvPr>
        </p:nvSpPr>
        <p:spPr/>
        <p:txBody>
          <a:bodyPr/>
          <a:lstStyle/>
          <a:p>
            <a:fld id="{C8256D9A-323B-4191-9751-4E846E33634A}" type="slidenum">
              <a:rPr lang="de-DE" smtClean="0">
                <a:solidFill>
                  <a:prstClr val="black">
                    <a:tint val="75000"/>
                  </a:prstClr>
                </a:solidFill>
              </a:rPr>
              <a:pPr/>
              <a:t>‹#›</a:t>
            </a:fld>
            <a:endParaRPr lang="de-DE">
              <a:solidFill>
                <a:prstClr val="black">
                  <a:tint val="75000"/>
                </a:prstClr>
              </a:solidFill>
            </a:endParaRPr>
          </a:p>
        </p:txBody>
      </p:sp>
      <p:sp>
        <p:nvSpPr>
          <p:cNvPr id="6" name="Rectangle 5"/>
          <p:cNvSpPr/>
          <p:nvPr/>
        </p:nvSpPr>
        <p:spPr bwMode="auto">
          <a:xfrm>
            <a:off x="143340" y="0"/>
            <a:ext cx="11905323" cy="6858000"/>
          </a:xfrm>
          <a:prstGeom prst="rect">
            <a:avLst/>
          </a:prstGeom>
          <a:solidFill>
            <a:schemeClr val="tx2"/>
          </a:solidFill>
          <a:ln w="1905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125" b="0" i="0" u="none" strike="noStrike" kern="1200" cap="none" spc="0" normalizeH="0" baseline="0" noProof="0" smtClean="0">
              <a:ln>
                <a:noFill/>
              </a:ln>
              <a:solidFill>
                <a:srgbClr val="000000"/>
              </a:solidFill>
              <a:effectLst/>
              <a:uLnTx/>
              <a:uFillTx/>
              <a:latin typeface="Arial" charset="0"/>
              <a:ea typeface="+mn-ea"/>
              <a:cs typeface="+mn-cs"/>
            </a:endParaRPr>
          </a:p>
        </p:txBody>
      </p:sp>
      <p:pic>
        <p:nvPicPr>
          <p:cNvPr id="5" name="Picture 7" descr="P21_UK_re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2438402" y="1989138"/>
            <a:ext cx="7313084" cy="240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78527"/>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875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6592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9600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5007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0335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9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0001"/>
          <a:stretch/>
        </p:blipFill>
        <p:spPr>
          <a:xfrm>
            <a:off x="3" y="0"/>
            <a:ext cx="12191999" cy="6858000"/>
          </a:xfrm>
          <a:prstGeom prst="rect">
            <a:avLst/>
          </a:prstGeom>
        </p:spPr>
      </p:pic>
      <p:sp>
        <p:nvSpPr>
          <p:cNvPr id="10" name="Rectangle 9"/>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a:off x="984741" y="11086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p:cNvSpPr>
            <a:spLocks noGrp="1"/>
          </p:cNvSpPr>
          <p:nvPr>
            <p:ph type="body" sz="quarter" idx="14" hasCustomPrompt="1"/>
          </p:nvPr>
        </p:nvSpPr>
        <p:spPr>
          <a:xfrm>
            <a:off x="891120" y="246595"/>
            <a:ext cx="10344149" cy="93662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 WOULD GO HERE</a:t>
            </a:r>
          </a:p>
        </p:txBody>
      </p:sp>
      <p:sp>
        <p:nvSpPr>
          <p:cNvPr id="17" name="Text Placeholder 20"/>
          <p:cNvSpPr>
            <a:spLocks noGrp="1"/>
          </p:cNvSpPr>
          <p:nvPr>
            <p:ph type="body" sz="quarter" idx="15" hasCustomPrompt="1"/>
          </p:nvPr>
        </p:nvSpPr>
        <p:spPr>
          <a:xfrm>
            <a:off x="890958" y="11525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sp>
        <p:nvSpPr>
          <p:cNvPr id="8" name="Chart Placeholder 4"/>
          <p:cNvSpPr>
            <a:spLocks noGrp="1"/>
          </p:cNvSpPr>
          <p:nvPr>
            <p:ph type="chart" sz="quarter" idx="16" hasCustomPrompt="1"/>
          </p:nvPr>
        </p:nvSpPr>
        <p:spPr>
          <a:xfrm>
            <a:off x="891120" y="2167592"/>
            <a:ext cx="10344149" cy="4317387"/>
          </a:xfrm>
          <a:prstGeom prst="rect">
            <a:avLst/>
          </a:prstGeom>
        </p:spPr>
        <p:txBody>
          <a:bodyPr/>
          <a:lstStyle>
            <a:lvl1pPr marL="0" indent="0" algn="ctr">
              <a:buNone/>
              <a:defRPr sz="1800"/>
            </a:lvl1pPr>
          </a:lstStyle>
          <a:p>
            <a:r>
              <a:rPr lang="en-US" dirty="0"/>
              <a:t>Insert chart here</a:t>
            </a:r>
          </a:p>
        </p:txBody>
      </p:sp>
    </p:spTree>
    <p:extLst>
      <p:ext uri="{BB962C8B-B14F-4D97-AF65-F5344CB8AC3E}">
        <p14:creationId xmlns:p14="http://schemas.microsoft.com/office/powerpoint/2010/main" val="41371206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7689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4268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0781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496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9797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5"/>
          <p:cNvSpPr>
            <a:spLocks noChangeArrowheads="1"/>
          </p:cNvSpPr>
          <p:nvPr/>
        </p:nvSpPr>
        <p:spPr bwMode="gray">
          <a:xfrm>
            <a:off x="0" y="3884614"/>
            <a:ext cx="12192000" cy="2973387"/>
          </a:xfrm>
          <a:prstGeom prst="rect">
            <a:avLst/>
          </a:prstGeom>
          <a:solidFill>
            <a:srgbClr val="0065BD"/>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a:ea typeface="+mn-ea"/>
              <a:cs typeface="+mn-cs"/>
            </a:endParaRPr>
          </a:p>
        </p:txBody>
      </p:sp>
      <p:sp>
        <p:nvSpPr>
          <p:cNvPr id="3074" name="Rectangle 2"/>
          <p:cNvSpPr>
            <a:spLocks noGrp="1" noChangeArrowheads="1"/>
          </p:cNvSpPr>
          <p:nvPr>
            <p:ph type="ctrTitle"/>
          </p:nvPr>
        </p:nvSpPr>
        <p:spPr>
          <a:xfrm>
            <a:off x="914400" y="4570414"/>
            <a:ext cx="10551584" cy="517525"/>
          </a:xfrm>
        </p:spPr>
        <p:txBody>
          <a:bodyPr/>
          <a:lstStyle>
            <a:lvl1pPr>
              <a:defRPr sz="2800">
                <a:solidFill>
                  <a:schemeClr val="bg1"/>
                </a:solidFill>
              </a:defRPr>
            </a:lvl1pPr>
          </a:lstStyle>
          <a:p>
            <a:pPr lvl="0"/>
            <a:r>
              <a:rPr lang="en-US" altLang="en-US" noProof="0" smtClean="0"/>
              <a:t>Click to edit Master title style</a:t>
            </a:r>
            <a:endParaRPr lang="en-GB" altLang="en-US" noProof="0" smtClean="0"/>
          </a:p>
        </p:txBody>
      </p:sp>
      <p:sp>
        <p:nvSpPr>
          <p:cNvPr id="3075" name="Rectangle 3"/>
          <p:cNvSpPr>
            <a:spLocks noGrp="1" noChangeArrowheads="1"/>
          </p:cNvSpPr>
          <p:nvPr>
            <p:ph type="subTitle" idx="1"/>
          </p:nvPr>
        </p:nvSpPr>
        <p:spPr>
          <a:xfrm>
            <a:off x="914400" y="5102225"/>
            <a:ext cx="7198784" cy="457200"/>
          </a:xfrm>
        </p:spPr>
        <p:txBody>
          <a:bodyPr/>
          <a:lstStyle>
            <a:lvl1pPr marL="0" indent="0">
              <a:buFontTx/>
              <a:buNone/>
              <a:defRPr sz="2400">
                <a:solidFill>
                  <a:schemeClr val="bg1"/>
                </a:solidFill>
              </a:defRPr>
            </a:lvl1pPr>
          </a:lstStyle>
          <a:p>
            <a:pPr lvl="0"/>
            <a:r>
              <a:rPr lang="en-US" altLang="en-US" noProof="0" smtClean="0"/>
              <a:t>Click to edit Master subtitle style</a:t>
            </a:r>
            <a:endParaRPr lang="en-GB" altLang="en-US" noProof="0" smtClean="0"/>
          </a:p>
        </p:txBody>
      </p:sp>
      <p:pic>
        <p:nvPicPr>
          <p:cNvPr id="3079" name="Picture 7" descr="PE_UK_r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2801" y="5845175"/>
            <a:ext cx="301201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38844"/>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73C1A8-C93A-46F1-87A6-850BAC4CF5B1}"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2525" y="323515"/>
            <a:ext cx="3312368" cy="272133"/>
          </a:xfrm>
          <a:prstGeom prst="rect">
            <a:avLst/>
          </a:prstGeom>
        </p:spPr>
      </p:pic>
    </p:spTree>
    <p:extLst>
      <p:ext uri="{BB962C8B-B14F-4D97-AF65-F5344CB8AC3E}">
        <p14:creationId xmlns:p14="http://schemas.microsoft.com/office/powerpoint/2010/main" val="2801932381"/>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BFF3C9-40DF-454D-95CA-A95DA9746CB5}"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5382917"/>
      </p:ext>
    </p:extLst>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265238"/>
            <a:ext cx="547793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62133" y="1265238"/>
            <a:ext cx="5480051"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9AC43A-6806-4EE5-8249-96E610A2E6E0}"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71571333"/>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2BDFE-08C9-424D-9BE8-66C1076C68B6}"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2637386"/>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10001"/>
          <a:stretch/>
        </p:blipFill>
        <p:spPr>
          <a:xfrm>
            <a:off x="3" y="0"/>
            <a:ext cx="12191999" cy="6858000"/>
          </a:xfrm>
          <a:prstGeom prst="rect">
            <a:avLst/>
          </a:prstGeom>
        </p:spPr>
      </p:pic>
      <p:sp>
        <p:nvSpPr>
          <p:cNvPr id="4" name="Rectangle 3"/>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a:off x="984741" y="11086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p:cNvSpPr>
            <a:spLocks noGrp="1"/>
          </p:cNvSpPr>
          <p:nvPr>
            <p:ph type="body" sz="quarter" idx="14" hasCustomPrompt="1"/>
          </p:nvPr>
        </p:nvSpPr>
        <p:spPr>
          <a:xfrm>
            <a:off x="891120" y="246595"/>
            <a:ext cx="10344149" cy="93662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 WOULD GO HERE</a:t>
            </a:r>
          </a:p>
        </p:txBody>
      </p:sp>
      <p:sp>
        <p:nvSpPr>
          <p:cNvPr id="17" name="Text Placeholder 20"/>
          <p:cNvSpPr>
            <a:spLocks noGrp="1"/>
          </p:cNvSpPr>
          <p:nvPr>
            <p:ph type="body" sz="quarter" idx="15" hasCustomPrompt="1"/>
          </p:nvPr>
        </p:nvSpPr>
        <p:spPr>
          <a:xfrm>
            <a:off x="890958" y="11525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spTree>
    <p:extLst>
      <p:ext uri="{BB962C8B-B14F-4D97-AF65-F5344CB8AC3E}">
        <p14:creationId xmlns:p14="http://schemas.microsoft.com/office/powerpoint/2010/main" val="9016357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4E170A-F0A9-408E-BEC3-8EB4EB682BDB}"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45027746"/>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A96C4E-9B6F-4C5B-98FE-46143B11D84B}"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93938433"/>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BFD6CD-B259-47B7-A241-375BF743CEF2}"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9006108"/>
      </p:ext>
    </p:extLst>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85B7D6-31D6-44C8-9C9C-0DBEC6949C8D}"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3334375"/>
      </p:ext>
    </p:extLst>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805271-684D-49EC-8061-A9E584F6F6AA}"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105860"/>
      </p:ext>
    </p:extLst>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2418" y="185739"/>
            <a:ext cx="2789767" cy="6118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8884" y="185739"/>
            <a:ext cx="8170333"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23E138-6FBC-4A4B-94A9-694D3F5C1A60}"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93828114"/>
      </p:ext>
    </p:extLst>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5"/>
          <p:cNvSpPr>
            <a:spLocks noChangeArrowheads="1"/>
          </p:cNvSpPr>
          <p:nvPr/>
        </p:nvSpPr>
        <p:spPr bwMode="gray">
          <a:xfrm>
            <a:off x="0" y="3884614"/>
            <a:ext cx="12192000" cy="2973387"/>
          </a:xfrm>
          <a:prstGeom prst="rect">
            <a:avLst/>
          </a:prstGeom>
          <a:solidFill>
            <a:srgbClr val="0065BD"/>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a:xfrm>
            <a:off x="914400" y="4570414"/>
            <a:ext cx="10551584" cy="517525"/>
          </a:xfrm>
        </p:spPr>
        <p:txBody>
          <a:bodyPr/>
          <a:lstStyle>
            <a:lvl1pPr>
              <a:defRPr sz="280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914400" y="5102225"/>
            <a:ext cx="7198784" cy="457200"/>
          </a:xfrm>
        </p:spPr>
        <p:txBody>
          <a:bodyPr/>
          <a:lstStyle>
            <a:lvl1pPr marL="0" indent="0">
              <a:buFontTx/>
              <a:buNone/>
              <a:defRPr sz="2400">
                <a:solidFill>
                  <a:schemeClr val="bg1"/>
                </a:solidFill>
              </a:defRPr>
            </a:lvl1pPr>
          </a:lstStyle>
          <a:p>
            <a:pPr lvl="0"/>
            <a:r>
              <a:rPr lang="en-US" noProof="0" smtClean="0"/>
              <a:t>Click to edit Master subtitle style</a:t>
            </a:r>
            <a:endParaRPr lang="en-GB" noProof="0" smtClean="0"/>
          </a:p>
        </p:txBody>
      </p:sp>
      <p:pic>
        <p:nvPicPr>
          <p:cNvPr id="3079" name="Picture 7" descr="PE_UK_re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2801" y="5845175"/>
            <a:ext cx="301201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927161"/>
      </p:ext>
    </p:extLst>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3DF0FD54-0170-475A-8D81-08B1CAB3023E}"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1260973970"/>
      </p:ext>
    </p:extLst>
  </p:cSld>
  <p:clrMapOvr>
    <a:masterClrMapping/>
  </p:clrMapOvr>
  <p:transition spd="med">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7EC60E20-6A8C-49ED-94DD-E874759F2290}"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1866282414"/>
      </p:ext>
    </p:extLst>
  </p:cSld>
  <p:clrMapOvr>
    <a:masterClrMapping/>
  </p:clrMapOvr>
  <p:transition spd="med">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265238"/>
            <a:ext cx="547793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62133" y="1265238"/>
            <a:ext cx="5480051"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2BEC1A2F-0CAB-402E-AB32-322331563002}"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1820270044"/>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amp; Content">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5776389" y="2021252"/>
            <a:ext cx="6049433" cy="4700058"/>
          </a:xfrm>
          <a:prstGeom prst="rect">
            <a:avLst/>
          </a:prstGeom>
        </p:spPr>
        <p:txBody>
          <a:bodyPr/>
          <a:lstStyle>
            <a:lvl1pPr marL="182880" indent="-182880">
              <a:spcBef>
                <a:spcPts val="1800"/>
              </a:spcBef>
              <a:buClr>
                <a:schemeClr val="accent1"/>
              </a:buClr>
              <a:buSzPct val="110000"/>
              <a:buFont typeface="Arial" panose="020B0604020202020204" pitchFamily="34" charset="0"/>
              <a:buChar char="•"/>
              <a:defRPr sz="2200" baseline="0"/>
            </a:lvl1pPr>
            <a:lvl2pPr marL="800100" indent="-182880">
              <a:buClr>
                <a:schemeClr val="accent1"/>
              </a:buClr>
              <a:buSzPct val="110000"/>
              <a:buFont typeface="Arial" panose="020B0604020202020204" pitchFamily="34" charset="0"/>
              <a:buChar char="•"/>
              <a:defRPr sz="2000" baseline="0"/>
            </a:lvl2pPr>
            <a:lvl3pPr marL="1257300" indent="-182880">
              <a:buClr>
                <a:schemeClr val="accent1"/>
              </a:buClr>
              <a:buSzPct val="110000"/>
              <a:buFont typeface="Arial" panose="020B0604020202020204" pitchFamily="34" charset="0"/>
              <a:buChar char="•"/>
              <a:defRPr sz="18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sp>
        <p:nvSpPr>
          <p:cNvPr id="20" name="Text Placeholder 20"/>
          <p:cNvSpPr>
            <a:spLocks noGrp="1"/>
          </p:cNvSpPr>
          <p:nvPr>
            <p:ph type="body" sz="quarter" idx="12" hasCustomPrompt="1"/>
          </p:nvPr>
        </p:nvSpPr>
        <p:spPr>
          <a:xfrm>
            <a:off x="5776097" y="1363751"/>
            <a:ext cx="6050144" cy="578816"/>
          </a:xfrm>
          <a:prstGeom prst="rect">
            <a:avLst/>
          </a:prstGeom>
        </p:spPr>
        <p:txBody>
          <a:bodyPr/>
          <a:lstStyle>
            <a:lvl1pPr marL="0" indent="0">
              <a:lnSpc>
                <a:spcPct val="75000"/>
              </a:lnSpc>
              <a:spcBef>
                <a:spcPts val="0"/>
              </a:spcBef>
              <a:buNone/>
              <a:defRPr sz="2400" cap="none" baseline="0">
                <a:solidFill>
                  <a:schemeClr val="accent1"/>
                </a:solidFill>
                <a:latin typeface="+mj-lt"/>
              </a:defRPr>
            </a:lvl1pPr>
          </a:lstStyle>
          <a:p>
            <a:pPr lvl="0"/>
            <a:r>
              <a:rPr lang="en-US" dirty="0">
                <a:latin typeface="+mj-lt"/>
              </a:rPr>
              <a:t>Subtitle would go here</a:t>
            </a:r>
          </a:p>
        </p:txBody>
      </p:sp>
      <p:cxnSp>
        <p:nvCxnSpPr>
          <p:cNvPr id="12" name="Straight Connector 11"/>
          <p:cNvCxnSpPr/>
          <p:nvPr userDrawn="1"/>
        </p:nvCxnSpPr>
        <p:spPr>
          <a:xfrm>
            <a:off x="5905639" y="13197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Picture Placeholder 17"/>
          <p:cNvSpPr>
            <a:spLocks noGrp="1"/>
          </p:cNvSpPr>
          <p:nvPr>
            <p:ph type="pic" sz="quarter" idx="13" hasCustomPrompt="1"/>
          </p:nvPr>
        </p:nvSpPr>
        <p:spPr>
          <a:xfrm>
            <a:off x="5" y="7"/>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sp>
        <p:nvSpPr>
          <p:cNvPr id="9" name="Text Placeholder 6"/>
          <p:cNvSpPr>
            <a:spLocks noGrp="1"/>
          </p:cNvSpPr>
          <p:nvPr>
            <p:ph type="body" sz="quarter" idx="14" hasCustomPrompt="1"/>
          </p:nvPr>
        </p:nvSpPr>
        <p:spPr>
          <a:xfrm>
            <a:off x="5776099" y="92603"/>
            <a:ext cx="5866068" cy="130186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667" t="73315" r="16667" b="25001"/>
          <a:stretch/>
        </p:blipFill>
        <p:spPr>
          <a:xfrm>
            <a:off x="-1" y="6704013"/>
            <a:ext cx="12192001" cy="153988"/>
          </a:xfrm>
          <a:prstGeom prst="rect">
            <a:avLst/>
          </a:prstGeom>
        </p:spPr>
      </p:pic>
    </p:spTree>
    <p:extLst>
      <p:ext uri="{BB962C8B-B14F-4D97-AF65-F5344CB8AC3E}">
        <p14:creationId xmlns:p14="http://schemas.microsoft.com/office/powerpoint/2010/main" val="18648186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pPr fontAlgn="base">
              <a:spcBef>
                <a:spcPct val="0"/>
              </a:spcBef>
              <a:spcAft>
                <a:spcPct val="0"/>
              </a:spcAft>
            </a:pPr>
            <a:fld id="{2943A290-2A4F-4617-B043-FB26C21C87FD}"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957243901"/>
      </p:ext>
    </p:extLst>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pPr fontAlgn="base">
              <a:spcBef>
                <a:spcPct val="0"/>
              </a:spcBef>
              <a:spcAft>
                <a:spcPct val="0"/>
              </a:spcAft>
            </a:pPr>
            <a:fld id="{1A0F9D15-7556-4FB5-ADF5-28A95CE0C0D7}"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2227693236"/>
      </p:ext>
    </p:extLst>
  </p:cSld>
  <p:clrMapOvr>
    <a:masterClrMapping/>
  </p:clrMapOvr>
  <p:transition spd="med">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fontAlgn="base">
              <a:spcBef>
                <a:spcPct val="0"/>
              </a:spcBef>
              <a:spcAft>
                <a:spcPct val="0"/>
              </a:spcAft>
            </a:pPr>
            <a:fld id="{0160E106-EE45-46B1-9D34-CA39D815EE95}"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2933575144"/>
      </p:ext>
    </p:extLst>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FA9DAA73-CFBD-4999-96FE-78977EFF5250}"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1347235707"/>
      </p:ext>
    </p:extLst>
  </p:cSld>
  <p:clrMapOvr>
    <a:masterClrMapping/>
  </p:clrMapOvr>
  <p:transition spd="med">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fontAlgn="base">
              <a:spcBef>
                <a:spcPct val="0"/>
              </a:spcBef>
              <a:spcAft>
                <a:spcPct val="0"/>
              </a:spcAft>
            </a:pPr>
            <a:fld id="{A2ABB0AA-F6D8-4A9D-8F9F-2181A2C41B68}"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302564685"/>
      </p:ext>
    </p:extLst>
  </p:cSld>
  <p:clrMapOvr>
    <a:masterClrMapping/>
  </p:clrMapOvr>
  <p:transition spd="med">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F3139BAF-53A2-4ABE-9918-663D13DF3096}"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1276915097"/>
      </p:ext>
    </p:extLst>
  </p:cSld>
  <p:clrMapOvr>
    <a:masterClrMapping/>
  </p:clrMapOvr>
  <p:transition spd="med">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2418" y="185739"/>
            <a:ext cx="2789767" cy="6118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8884" y="185739"/>
            <a:ext cx="8170333" cy="61182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fontAlgn="base">
              <a:spcBef>
                <a:spcPct val="0"/>
              </a:spcBef>
              <a:spcAft>
                <a:spcPct val="0"/>
              </a:spcAft>
            </a:pPr>
            <a:fld id="{B90129EC-55E9-44DB-9E55-46DAFFD33F43}"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2172508839"/>
      </p:ext>
    </p:extLst>
  </p:cSld>
  <p:clrMapOvr>
    <a:masterClrMapping/>
  </p:clrMapOvr>
  <p:transition spd="med">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51885" y="187325"/>
            <a:ext cx="11432116" cy="6121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oliennummernplatzhalter 2"/>
          <p:cNvSpPr>
            <a:spLocks noGrp="1"/>
          </p:cNvSpPr>
          <p:nvPr>
            <p:ph type="sldNum" sz="quarter" idx="10"/>
          </p:nvPr>
        </p:nvSpPr>
        <p:spPr>
          <a:xfrm>
            <a:off x="9144000" y="6553200"/>
            <a:ext cx="2540000" cy="122238"/>
          </a:xfrm>
        </p:spPr>
        <p:txBody>
          <a:bodyPr/>
          <a:lstStyle>
            <a:lvl1pPr>
              <a:defRPr smtClean="0"/>
            </a:lvl1pPr>
          </a:lstStyle>
          <a:p>
            <a:pPr fontAlgn="base">
              <a:spcBef>
                <a:spcPct val="0"/>
              </a:spcBef>
              <a:spcAft>
                <a:spcPct val="0"/>
              </a:spcAft>
              <a:defRPr/>
            </a:pPr>
            <a:fld id="{72F9E220-9FC9-6145-8F9E-E2C0D91E85F0}" type="slidenum">
              <a:rPr lang="de-DE" sz="800" smtClean="0">
                <a:solidFill>
                  <a:srgbClr val="000000"/>
                </a:solidFill>
              </a:rPr>
              <a:pPr fontAlgn="base">
                <a:spcBef>
                  <a:spcPct val="0"/>
                </a:spcBef>
                <a:spcAft>
                  <a:spcPct val="0"/>
                </a:spcAft>
                <a:defRPr/>
              </a:pPr>
              <a:t>‹#›</a:t>
            </a:fld>
            <a:endParaRPr lang="de-DE" sz="800">
              <a:solidFill>
                <a:srgbClr val="000000"/>
              </a:solidFill>
            </a:endParaRPr>
          </a:p>
        </p:txBody>
      </p:sp>
    </p:spTree>
    <p:extLst>
      <p:ext uri="{BB962C8B-B14F-4D97-AF65-F5344CB8AC3E}">
        <p14:creationId xmlns:p14="http://schemas.microsoft.com/office/powerpoint/2010/main" val="1235024603"/>
      </p:ext>
    </p:extLst>
  </p:cSld>
  <p:clrMapOvr>
    <a:masterClrMapping/>
  </p:clrMapOvr>
  <p:transition>
    <p:zo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8" name="Picture 27"/>
          <p:cNvPicPr>
            <a:picLocks noChangeAspect="1"/>
          </p:cNvPicPr>
          <p:nvPr userDrawn="1">
            <p:custDataLst>
              <p:tags r:id="rId3"/>
            </p:custDataLst>
          </p:nvPr>
        </p:nvPicPr>
        <p:blipFill rotWithShape="1">
          <a:blip r:embed="rId7">
            <a:extLst>
              <a:ext uri="{28A0092B-C50C-407E-A947-70E740481C1C}">
                <a14:useLocalDpi xmlns:a14="http://schemas.microsoft.com/office/drawing/2010/main" val="0"/>
              </a:ext>
            </a:extLst>
          </a:blip>
          <a:srcRect r="7239" b="16585"/>
          <a:stretch/>
        </p:blipFill>
        <p:spPr>
          <a:xfrm>
            <a:off x="0" y="0"/>
            <a:ext cx="12204700" cy="6870700"/>
          </a:xfrm>
          <a:prstGeom prst="rect">
            <a:avLst/>
          </a:prstGeom>
        </p:spPr>
      </p:pic>
      <p:sp>
        <p:nvSpPr>
          <p:cNvPr id="37" name="Freeform 36"/>
          <p:cNvSpPr/>
          <p:nvPr userDrawn="1"/>
        </p:nvSpPr>
        <p:spPr>
          <a:xfrm>
            <a:off x="0" y="-1"/>
            <a:ext cx="6349782" cy="6858000"/>
          </a:xfrm>
          <a:custGeom>
            <a:avLst/>
            <a:gdLst>
              <a:gd name="connsiteX0" fmla="*/ 0 w 6349782"/>
              <a:gd name="connsiteY0" fmla="*/ 0 h 6858000"/>
              <a:gd name="connsiteX1" fmla="*/ 4073460 w 6349782"/>
              <a:gd name="connsiteY1" fmla="*/ 0 h 6858000"/>
              <a:gd name="connsiteX2" fmla="*/ 4375951 w 6349782"/>
              <a:gd name="connsiteY2" fmla="*/ 200573 h 6858000"/>
              <a:gd name="connsiteX3" fmla="*/ 5207862 w 6349782"/>
              <a:gd name="connsiteY3" fmla="*/ 955364 h 6858000"/>
              <a:gd name="connsiteX4" fmla="*/ 5366135 w 6349782"/>
              <a:gd name="connsiteY4" fmla="*/ 6516777 h 6858000"/>
              <a:gd name="connsiteX5" fmla="*/ 5052299 w 6349782"/>
              <a:gd name="connsiteY5" fmla="*/ 6833056 h 6858000"/>
              <a:gd name="connsiteX6" fmla="*/ 5022999 w 6349782"/>
              <a:gd name="connsiteY6" fmla="*/ 6858000 h 6858000"/>
              <a:gd name="connsiteX7" fmla="*/ 0 w 6349782"/>
              <a:gd name="connsiteY7" fmla="*/ 6858000 h 6858000"/>
              <a:gd name="connsiteX8" fmla="*/ 0 w 634978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9782" h="6858000">
                <a:moveTo>
                  <a:pt x="0" y="0"/>
                </a:moveTo>
                <a:lnTo>
                  <a:pt x="4073460" y="0"/>
                </a:lnTo>
                <a:lnTo>
                  <a:pt x="4375951" y="200573"/>
                </a:lnTo>
                <a:cubicBezTo>
                  <a:pt x="4677244" y="416931"/>
                  <a:pt x="4957166" y="669207"/>
                  <a:pt x="5207862" y="955364"/>
                </a:cubicBezTo>
                <a:cubicBezTo>
                  <a:pt x="6668368" y="2622457"/>
                  <a:pt x="6735241" y="4972236"/>
                  <a:pt x="5366135" y="6516777"/>
                </a:cubicBezTo>
                <a:cubicBezTo>
                  <a:pt x="5266842" y="6628793"/>
                  <a:pt x="5162036" y="6734248"/>
                  <a:pt x="5052299" y="6833056"/>
                </a:cubicBezTo>
                <a:lnTo>
                  <a:pt x="5022999" y="6858000"/>
                </a:lnTo>
                <a:lnTo>
                  <a:pt x="0" y="6858000"/>
                </a:lnTo>
                <a:lnTo>
                  <a:pt x="0" y="0"/>
                </a:lnTo>
                <a:close/>
              </a:path>
            </a:pathLst>
          </a:custGeom>
          <a:solidFill>
            <a:srgbClr val="1B1A5B"/>
          </a:solidFill>
          <a:ln w="9525" cap="rnd" cmpd="sng" algn="ctr">
            <a:solidFill>
              <a:srgbClr val="1B1A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itle 6"/>
          <p:cNvSpPr>
            <a:spLocks noGrp="1"/>
          </p:cNvSpPr>
          <p:nvPr>
            <p:ph type="title" hasCustomPrompt="1"/>
          </p:nvPr>
        </p:nvSpPr>
        <p:spPr>
          <a:xfrm>
            <a:off x="1016011" y="2121044"/>
            <a:ext cx="4868321" cy="1625060"/>
          </a:xfrm>
        </p:spPr>
        <p:txBody>
          <a:bodyPr lIns="118872" tIns="64008" rIns="118872" bIns="64008" anchor="b">
            <a:noAutofit/>
          </a:bodyPr>
          <a:lstStyle>
            <a:lvl1pPr>
              <a:defRPr sz="5400">
                <a:solidFill>
                  <a:srgbClr val="FFFFFF"/>
                </a:solidFill>
              </a:defRPr>
            </a:lvl1pPr>
          </a:lstStyle>
          <a:p>
            <a:r>
              <a:rPr lang="en-US" dirty="0"/>
              <a:t>Click to add title</a:t>
            </a:r>
          </a:p>
        </p:txBody>
      </p:sp>
      <p:pic>
        <p:nvPicPr>
          <p:cNvPr id="40" name="Picture 39">
            <a:extLst>
              <a:ext uri="{FF2B5EF4-FFF2-40B4-BE49-F238E27FC236}">
                <a16:creationId xmlns:a16="http://schemas.microsoft.com/office/drawing/2014/main" id="{B457375C-7FE4-4F12-A169-2AF4AC86D96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4140" b="34141"/>
          <a:stretch/>
        </p:blipFill>
        <p:spPr>
          <a:xfrm>
            <a:off x="1485899" y="6049432"/>
            <a:ext cx="1661885" cy="745068"/>
          </a:xfrm>
          <a:prstGeom prst="rect">
            <a:avLst/>
          </a:prstGeom>
        </p:spPr>
      </p:pic>
      <p:sp>
        <p:nvSpPr>
          <p:cNvPr id="4" name="Text Placeholder 3"/>
          <p:cNvSpPr>
            <a:spLocks noGrp="1"/>
          </p:cNvSpPr>
          <p:nvPr>
            <p:ph type="body" sz="quarter" idx="10" hasCustomPrompt="1"/>
          </p:nvPr>
        </p:nvSpPr>
        <p:spPr>
          <a:xfrm>
            <a:off x="1016011" y="3818466"/>
            <a:ext cx="4868321" cy="904863"/>
          </a:xfrm>
        </p:spPr>
        <p:txBody>
          <a:bodyPr lIns="118872" tIns="64008" rIns="118872" bIns="64008">
            <a:noAutofit/>
          </a:bodyPr>
          <a:lstStyle>
            <a:lvl1pPr>
              <a:lnSpc>
                <a:spcPct val="90000"/>
              </a:lnSpc>
              <a:spcBef>
                <a:spcPts val="0"/>
              </a:spcBef>
              <a:spcAft>
                <a:spcPts val="0"/>
              </a:spcAft>
              <a:defRPr sz="2800">
                <a:solidFill>
                  <a:srgbClr val="FFFFFF"/>
                </a:solidFill>
              </a:defRPr>
            </a:lvl1pPr>
          </a:lstStyle>
          <a:p>
            <a:pPr lvl="0"/>
            <a:r>
              <a:rPr lang="en-US" dirty="0"/>
              <a:t>Click to add subtitle</a:t>
            </a:r>
          </a:p>
        </p:txBody>
      </p:sp>
      <p:sp>
        <p:nvSpPr>
          <p:cNvPr id="9" name="Text Placeholder 3"/>
          <p:cNvSpPr>
            <a:spLocks noGrp="1"/>
          </p:cNvSpPr>
          <p:nvPr>
            <p:ph type="body" sz="quarter" idx="11" hasCustomPrompt="1"/>
          </p:nvPr>
        </p:nvSpPr>
        <p:spPr>
          <a:xfrm>
            <a:off x="1016011" y="5264822"/>
            <a:ext cx="4868321" cy="350865"/>
          </a:xfrm>
        </p:spPr>
        <p:txBody>
          <a:bodyPr lIns="118872" tIns="64008" rIns="118872" bIns="64008" anchor="ctr">
            <a:noAutofit/>
          </a:bodyPr>
          <a:lstStyle>
            <a:lvl1pPr>
              <a:lnSpc>
                <a:spcPct val="90000"/>
              </a:lnSpc>
              <a:spcBef>
                <a:spcPts val="0"/>
              </a:spcBef>
              <a:spcAft>
                <a:spcPts val="0"/>
              </a:spcAft>
              <a:defRPr sz="1600">
                <a:solidFill>
                  <a:srgbClr val="FFFFFF"/>
                </a:solidFill>
              </a:defRPr>
            </a:lvl1pPr>
          </a:lstStyle>
          <a:p>
            <a:pPr lvl="0"/>
            <a:r>
              <a:rPr lang="en-US" dirty="0"/>
              <a:t>Place/Date</a:t>
            </a:r>
          </a:p>
        </p:txBody>
      </p:sp>
    </p:spTree>
    <p:extLst>
      <p:ext uri="{BB962C8B-B14F-4D97-AF65-F5344CB8AC3E}">
        <p14:creationId xmlns:p14="http://schemas.microsoft.com/office/powerpoint/2010/main" val="3911091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Picture Placeholder 10"/>
          <p:cNvSpPr>
            <a:spLocks noGrp="1"/>
          </p:cNvSpPr>
          <p:nvPr>
            <p:ph type="pic" sz="quarter" idx="10"/>
          </p:nvPr>
        </p:nvSpPr>
        <p:spPr>
          <a:xfrm>
            <a:off x="4025900" y="0"/>
            <a:ext cx="8178800" cy="6870700"/>
          </a:xfrm>
          <a:custGeom>
            <a:avLst/>
            <a:gdLst>
              <a:gd name="connsiteX0" fmla="*/ 47562 w 8178800"/>
              <a:gd name="connsiteY0" fmla="*/ 0 h 6870700"/>
              <a:gd name="connsiteX1" fmla="*/ 8178800 w 8178800"/>
              <a:gd name="connsiteY1" fmla="*/ 0 h 6870700"/>
              <a:gd name="connsiteX2" fmla="*/ 8178800 w 8178800"/>
              <a:gd name="connsiteY2" fmla="*/ 6870700 h 6870700"/>
              <a:gd name="connsiteX3" fmla="*/ 0 w 8178800"/>
              <a:gd name="connsiteY3" fmla="*/ 6870700 h 6870700"/>
              <a:gd name="connsiteX4" fmla="*/ 0 w 8178800"/>
              <a:gd name="connsiteY4" fmla="*/ 6857999 h 6870700"/>
              <a:gd name="connsiteX5" fmla="*/ 997099 w 8178800"/>
              <a:gd name="connsiteY5" fmla="*/ 6857999 h 6870700"/>
              <a:gd name="connsiteX6" fmla="*/ 1026399 w 8178800"/>
              <a:gd name="connsiteY6" fmla="*/ 6833055 h 6870700"/>
              <a:gd name="connsiteX7" fmla="*/ 1340235 w 8178800"/>
              <a:gd name="connsiteY7" fmla="*/ 6516776 h 6870700"/>
              <a:gd name="connsiteX8" fmla="*/ 1181962 w 8178800"/>
              <a:gd name="connsiteY8" fmla="*/ 955363 h 6870700"/>
              <a:gd name="connsiteX9" fmla="*/ 350051 w 8178800"/>
              <a:gd name="connsiteY9" fmla="*/ 200572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8800" h="6870700">
                <a:moveTo>
                  <a:pt x="47562" y="0"/>
                </a:moveTo>
                <a:lnTo>
                  <a:pt x="8178800" y="0"/>
                </a:lnTo>
                <a:lnTo>
                  <a:pt x="8178800" y="6870700"/>
                </a:lnTo>
                <a:lnTo>
                  <a:pt x="0" y="6870700"/>
                </a:lnTo>
                <a:lnTo>
                  <a:pt x="0" y="6857999"/>
                </a:lnTo>
                <a:lnTo>
                  <a:pt x="997099" y="6857999"/>
                </a:lnTo>
                <a:lnTo>
                  <a:pt x="1026399" y="6833055"/>
                </a:lnTo>
                <a:cubicBezTo>
                  <a:pt x="1136136" y="6734247"/>
                  <a:pt x="1240942" y="6628792"/>
                  <a:pt x="1340235" y="6516776"/>
                </a:cubicBezTo>
                <a:cubicBezTo>
                  <a:pt x="2709341" y="4972235"/>
                  <a:pt x="2642468" y="2622456"/>
                  <a:pt x="1181962" y="955363"/>
                </a:cubicBezTo>
                <a:cubicBezTo>
                  <a:pt x="931266" y="669206"/>
                  <a:pt x="651344" y="416930"/>
                  <a:pt x="350051" y="200572"/>
                </a:cubicBezTo>
                <a:close/>
              </a:path>
            </a:pathLst>
          </a:custGeom>
        </p:spPr>
        <p:txBody>
          <a:bodyPr wrap="square">
            <a:noAutofit/>
          </a:bodyPr>
          <a:lstStyle/>
          <a:p>
            <a:endParaRPr lang="en-US" dirty="0"/>
          </a:p>
        </p:txBody>
      </p:sp>
      <p:sp>
        <p:nvSpPr>
          <p:cNvPr id="37" name="Freeform 36"/>
          <p:cNvSpPr/>
          <p:nvPr userDrawn="1"/>
        </p:nvSpPr>
        <p:spPr>
          <a:xfrm>
            <a:off x="0" y="-1"/>
            <a:ext cx="6349782" cy="6858000"/>
          </a:xfrm>
          <a:custGeom>
            <a:avLst/>
            <a:gdLst>
              <a:gd name="connsiteX0" fmla="*/ 0 w 6349782"/>
              <a:gd name="connsiteY0" fmla="*/ 0 h 6858000"/>
              <a:gd name="connsiteX1" fmla="*/ 4073460 w 6349782"/>
              <a:gd name="connsiteY1" fmla="*/ 0 h 6858000"/>
              <a:gd name="connsiteX2" fmla="*/ 4375951 w 6349782"/>
              <a:gd name="connsiteY2" fmla="*/ 200573 h 6858000"/>
              <a:gd name="connsiteX3" fmla="*/ 5207862 w 6349782"/>
              <a:gd name="connsiteY3" fmla="*/ 955364 h 6858000"/>
              <a:gd name="connsiteX4" fmla="*/ 5366135 w 6349782"/>
              <a:gd name="connsiteY4" fmla="*/ 6516777 h 6858000"/>
              <a:gd name="connsiteX5" fmla="*/ 5052299 w 6349782"/>
              <a:gd name="connsiteY5" fmla="*/ 6833056 h 6858000"/>
              <a:gd name="connsiteX6" fmla="*/ 5022999 w 6349782"/>
              <a:gd name="connsiteY6" fmla="*/ 6858000 h 6858000"/>
              <a:gd name="connsiteX7" fmla="*/ 0 w 6349782"/>
              <a:gd name="connsiteY7" fmla="*/ 6858000 h 6858000"/>
              <a:gd name="connsiteX8" fmla="*/ 0 w 634978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9782" h="6858000">
                <a:moveTo>
                  <a:pt x="0" y="0"/>
                </a:moveTo>
                <a:lnTo>
                  <a:pt x="4073460" y="0"/>
                </a:lnTo>
                <a:lnTo>
                  <a:pt x="4375951" y="200573"/>
                </a:lnTo>
                <a:cubicBezTo>
                  <a:pt x="4677244" y="416931"/>
                  <a:pt x="4957166" y="669207"/>
                  <a:pt x="5207862" y="955364"/>
                </a:cubicBezTo>
                <a:cubicBezTo>
                  <a:pt x="6668368" y="2622457"/>
                  <a:pt x="6735241" y="4972236"/>
                  <a:pt x="5366135" y="6516777"/>
                </a:cubicBezTo>
                <a:cubicBezTo>
                  <a:pt x="5266842" y="6628793"/>
                  <a:pt x="5162036" y="6734248"/>
                  <a:pt x="5052299" y="6833056"/>
                </a:cubicBezTo>
                <a:lnTo>
                  <a:pt x="5022999" y="6858000"/>
                </a:lnTo>
                <a:lnTo>
                  <a:pt x="0" y="6858000"/>
                </a:lnTo>
                <a:lnTo>
                  <a:pt x="0" y="0"/>
                </a:lnTo>
                <a:close/>
              </a:path>
            </a:pathLst>
          </a:custGeom>
          <a:solidFill>
            <a:srgbClr val="1B1A5B"/>
          </a:solidFill>
          <a:ln w="9525" cap="rnd" cmpd="sng" algn="ctr">
            <a:solidFill>
              <a:srgbClr val="1B1A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0" name="Picture 39">
            <a:extLst>
              <a:ext uri="{FF2B5EF4-FFF2-40B4-BE49-F238E27FC236}">
                <a16:creationId xmlns:a16="http://schemas.microsoft.com/office/drawing/2014/main" id="{B457375C-7FE4-4F12-A169-2AF4AC86D96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4140" b="34141"/>
          <a:stretch/>
        </p:blipFill>
        <p:spPr>
          <a:xfrm>
            <a:off x="1485899" y="6049432"/>
            <a:ext cx="1661885" cy="745068"/>
          </a:xfrm>
          <a:prstGeom prst="rect">
            <a:avLst/>
          </a:prstGeom>
        </p:spPr>
      </p:pic>
      <p:sp>
        <p:nvSpPr>
          <p:cNvPr id="8" name="Title 6"/>
          <p:cNvSpPr>
            <a:spLocks noGrp="1"/>
          </p:cNvSpPr>
          <p:nvPr>
            <p:ph type="title" hasCustomPrompt="1"/>
          </p:nvPr>
        </p:nvSpPr>
        <p:spPr>
          <a:xfrm>
            <a:off x="1016011" y="2121044"/>
            <a:ext cx="4868321" cy="1625060"/>
          </a:xfrm>
        </p:spPr>
        <p:txBody>
          <a:bodyPr lIns="118872" tIns="64008" rIns="118872" bIns="64008" anchor="b">
            <a:noAutofit/>
          </a:bodyPr>
          <a:lstStyle>
            <a:lvl1pPr>
              <a:defRPr sz="5400">
                <a:solidFill>
                  <a:srgbClr val="FFFFFF"/>
                </a:solidFill>
              </a:defRPr>
            </a:lvl1pPr>
          </a:lstStyle>
          <a:p>
            <a:r>
              <a:rPr lang="en-US" dirty="0"/>
              <a:t>Click to add title</a:t>
            </a:r>
          </a:p>
        </p:txBody>
      </p:sp>
      <p:sp>
        <p:nvSpPr>
          <p:cNvPr id="9" name="Text Placeholder 3"/>
          <p:cNvSpPr>
            <a:spLocks noGrp="1"/>
          </p:cNvSpPr>
          <p:nvPr>
            <p:ph type="body" sz="quarter" idx="11" hasCustomPrompt="1"/>
          </p:nvPr>
        </p:nvSpPr>
        <p:spPr>
          <a:xfrm>
            <a:off x="1016011" y="3818466"/>
            <a:ext cx="4868321" cy="904863"/>
          </a:xfrm>
        </p:spPr>
        <p:txBody>
          <a:bodyPr lIns="118872" tIns="64008" rIns="118872" bIns="64008">
            <a:noAutofit/>
          </a:bodyPr>
          <a:lstStyle>
            <a:lvl1pPr>
              <a:lnSpc>
                <a:spcPct val="90000"/>
              </a:lnSpc>
              <a:spcBef>
                <a:spcPts val="0"/>
              </a:spcBef>
              <a:spcAft>
                <a:spcPts val="0"/>
              </a:spcAft>
              <a:defRPr sz="2800">
                <a:solidFill>
                  <a:srgbClr val="FFFFFF"/>
                </a:solidFill>
              </a:defRPr>
            </a:lvl1pPr>
          </a:lstStyle>
          <a:p>
            <a:pPr lvl="0"/>
            <a:r>
              <a:rPr lang="en-US" dirty="0"/>
              <a:t>Click to add subtitle</a:t>
            </a:r>
          </a:p>
        </p:txBody>
      </p:sp>
      <p:sp>
        <p:nvSpPr>
          <p:cNvPr id="10" name="Text Placeholder 3"/>
          <p:cNvSpPr>
            <a:spLocks noGrp="1"/>
          </p:cNvSpPr>
          <p:nvPr>
            <p:ph type="body" sz="quarter" idx="12" hasCustomPrompt="1"/>
          </p:nvPr>
        </p:nvSpPr>
        <p:spPr>
          <a:xfrm>
            <a:off x="1016011" y="5264822"/>
            <a:ext cx="4868321" cy="350865"/>
          </a:xfrm>
        </p:spPr>
        <p:txBody>
          <a:bodyPr lIns="118872" tIns="64008" rIns="118872" bIns="64008" anchor="ctr">
            <a:noAutofit/>
          </a:bodyPr>
          <a:lstStyle>
            <a:lvl1pPr>
              <a:lnSpc>
                <a:spcPct val="90000"/>
              </a:lnSpc>
              <a:spcBef>
                <a:spcPts val="0"/>
              </a:spcBef>
              <a:spcAft>
                <a:spcPts val="0"/>
              </a:spcAft>
              <a:defRPr sz="1600">
                <a:solidFill>
                  <a:srgbClr val="FFFFFF"/>
                </a:solidFill>
              </a:defRPr>
            </a:lvl1pPr>
          </a:lstStyle>
          <a:p>
            <a:pPr lvl="0"/>
            <a:r>
              <a:rPr lang="en-US" dirty="0"/>
              <a:t>Place/Date</a:t>
            </a:r>
          </a:p>
        </p:txBody>
      </p:sp>
    </p:spTree>
    <p:extLst>
      <p:ext uri="{BB962C8B-B14F-4D97-AF65-F5344CB8AC3E}">
        <p14:creationId xmlns:p14="http://schemas.microsoft.com/office/powerpoint/2010/main" val="2474425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6" name="Text Placeholder 18"/>
          <p:cNvSpPr>
            <a:spLocks noGrp="1"/>
          </p:cNvSpPr>
          <p:nvPr>
            <p:ph type="body" sz="quarter" idx="11" hasCustomPrompt="1"/>
          </p:nvPr>
        </p:nvSpPr>
        <p:spPr>
          <a:xfrm>
            <a:off x="923198" y="967157"/>
            <a:ext cx="10436465" cy="2787161"/>
          </a:xfrm>
          <a:prstGeom prst="rect">
            <a:avLst/>
          </a:prstGeom>
          <a:noFill/>
        </p:spPr>
        <p:txBody>
          <a:bodyPr lIns="91440" bIns="0" anchor="b" anchorCtr="0"/>
          <a:lstStyle>
            <a:lvl1pPr marL="0" indent="0" algn="l" defTabSz="457200" rtl="0" eaLnBrk="1" latinLnBrk="0" hangingPunct="1">
              <a:lnSpc>
                <a:spcPct val="75000"/>
              </a:lnSpc>
              <a:spcBef>
                <a:spcPts val="0"/>
              </a:spcBef>
              <a:buNone/>
              <a:defRPr lang="en-US" sz="5400" b="1" kern="1200" cap="all" baseline="0" dirty="0">
                <a:solidFill>
                  <a:schemeClr val="tx2"/>
                </a:solidFill>
                <a:latin typeface="+mj-lt"/>
                <a:ea typeface="+mn-ea"/>
                <a:cs typeface="+mn-cs"/>
              </a:defRPr>
            </a:lvl1pPr>
          </a:lstStyle>
          <a:p>
            <a:pPr lvl="0"/>
            <a:r>
              <a:rPr lang="en-US" dirty="0"/>
              <a:t>Sub section title</a:t>
            </a:r>
            <a:br>
              <a:rPr lang="en-US" dirty="0"/>
            </a:br>
            <a:r>
              <a:rPr lang="en-US" dirty="0"/>
              <a:t>would go here</a:t>
            </a:r>
          </a:p>
        </p:txBody>
      </p:sp>
      <p:sp>
        <p:nvSpPr>
          <p:cNvPr id="7" name="Text Placeholder 18"/>
          <p:cNvSpPr>
            <a:spLocks noGrp="1"/>
          </p:cNvSpPr>
          <p:nvPr>
            <p:ph type="body" sz="quarter" idx="10" hasCustomPrompt="1"/>
          </p:nvPr>
        </p:nvSpPr>
        <p:spPr>
          <a:xfrm>
            <a:off x="2" y="3851031"/>
            <a:ext cx="11342172" cy="735586"/>
          </a:xfrm>
          <a:prstGeom prst="rect">
            <a:avLst/>
          </a:prstGeom>
          <a:solidFill>
            <a:schemeClr val="bg1"/>
          </a:solidFill>
        </p:spPr>
        <p:txBody>
          <a:bodyPr lIns="822960" tIns="182880" rIns="182880" bIns="182880" anchor="t" anchorCtr="0">
            <a:spAutoFit/>
          </a:bodyPr>
          <a:lstStyle>
            <a:lvl1pPr marL="0" indent="0" algn="l" defTabSz="457200" rtl="0" eaLnBrk="1" latinLnBrk="0" hangingPunct="1">
              <a:lnSpc>
                <a:spcPct val="85000"/>
              </a:lnSpc>
              <a:spcBef>
                <a:spcPts val="0"/>
              </a:spcBef>
              <a:buNone/>
              <a:defRPr lang="en-US" sz="2800" kern="1200" cap="none" baseline="0" dirty="0">
                <a:solidFill>
                  <a:schemeClr val="accent2"/>
                </a:solidFill>
                <a:latin typeface="+mj-lt"/>
                <a:ea typeface="+mn-ea"/>
                <a:cs typeface="+mn-cs"/>
              </a:defRPr>
            </a:lvl1pPr>
          </a:lstStyle>
          <a:p>
            <a:pPr lvl="0"/>
            <a:r>
              <a:rPr lang="en-US" cap="none" baseline="0" dirty="0" smtClean="0">
                <a:latin typeface="+mj-lt"/>
              </a:rPr>
              <a:t>Subtitle Would Go Here</a:t>
            </a:r>
            <a:endParaRPr lang="en-US" dirty="0">
              <a:latin typeface="+mj-lt"/>
            </a:endParaRPr>
          </a:p>
        </p:txBody>
      </p:sp>
    </p:spTree>
    <p:extLst>
      <p:ext uri="{BB962C8B-B14F-4D97-AF65-F5344CB8AC3E}">
        <p14:creationId xmlns:p14="http://schemas.microsoft.com/office/powerpoint/2010/main" val="36491343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6"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B1A5B"/>
                </a:solidFill>
                <a:latin typeface="+mj-lt"/>
                <a:sym typeface="+mj-lt"/>
              </a:defRPr>
            </a:lvl1pPr>
          </a:lstStyle>
          <a:p>
            <a:pPr lvl="0"/>
            <a:r>
              <a:rPr lang="en-US" dirty="0"/>
              <a:t>Click to add title</a:t>
            </a:r>
          </a:p>
        </p:txBody>
      </p:sp>
      <p:sp>
        <p:nvSpPr>
          <p:cNvPr id="8" name="Rectangle 7">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11"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1355745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1B1A5B"/>
                </a:solidFill>
                <a:latin typeface="+mj-lt"/>
                <a:sym typeface="+mj-lt"/>
              </a:defRPr>
            </a:lvl1pPr>
          </a:lstStyle>
          <a:p>
            <a:r>
              <a:rPr lang="en-US" dirty="0"/>
              <a:t>Click to add title</a:t>
            </a:r>
          </a:p>
        </p:txBody>
      </p:sp>
      <p:sp>
        <p:nvSpPr>
          <p:cNvPr id="12" name="Rectangle 11">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5"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6"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573187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5" imgW="352" imgH="355" progId="TCLayout.ActiveDocument.1">
                  <p:embed/>
                </p:oleObj>
              </mc:Choice>
              <mc:Fallback>
                <p:oleObj name="think-cell Slide" r:id="rId5" imgW="352" imgH="355"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176149"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0"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1"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1767937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2"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21" descr="Image result for wbcsd logo png">
            <a:hlinkClick r:id="rId6"/>
          </p:cNvPr>
          <p:cNvPicPr>
            <a:picLocks noChangeAspect="1" noChangeArrowheads="1"/>
          </p:cNvPicPr>
          <p:nvPr userDrawn="1"/>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24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1B1A5B"/>
                </a:solidFill>
                <a:latin typeface="+mj-lt"/>
                <a:sym typeface="+mj-lt"/>
              </a:defRPr>
            </a:lvl1pPr>
          </a:lstStyle>
          <a:p>
            <a:r>
              <a:rPr lang="en-US" dirty="0"/>
              <a:t>Click to add title</a:t>
            </a:r>
          </a:p>
        </p:txBody>
      </p:sp>
      <p:pic>
        <p:nvPicPr>
          <p:cNvPr id="18"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566875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B1A5B"/>
                </a:solidFill>
                <a:latin typeface="+mj-lt"/>
                <a:sym typeface="+mj-lt"/>
              </a:defRPr>
            </a:lvl1pPr>
          </a:lstStyle>
          <a:p>
            <a:pPr lvl="0"/>
            <a:r>
              <a:rPr lang="en-US" dirty="0"/>
              <a:t>Click to add title</a:t>
            </a:r>
          </a:p>
        </p:txBody>
      </p:sp>
      <p:pic>
        <p:nvPicPr>
          <p:cNvPr id="18"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2630068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20"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7"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8"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1227331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19"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8"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20"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260809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18"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7"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9"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272785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1B1A5B"/>
                </a:solidFill>
                <a:latin typeface="+mj-lt"/>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582589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Text Placeholder 20"/>
          <p:cNvSpPr>
            <a:spLocks noGrp="1"/>
          </p:cNvSpPr>
          <p:nvPr>
            <p:ph type="body" sz="quarter" idx="12" hasCustomPrompt="1"/>
          </p:nvPr>
        </p:nvSpPr>
        <p:spPr>
          <a:xfrm>
            <a:off x="890955" y="1440989"/>
            <a:ext cx="11301047" cy="346249"/>
          </a:xfrm>
          <a:prstGeom prst="rect">
            <a:avLst/>
          </a:prstGeom>
        </p:spPr>
        <p:txBody>
          <a:bodyPr wrap="square">
            <a:spAutoFit/>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200" cap="none" baseline="0">
                <a:solidFill>
                  <a:schemeClr val="tx2"/>
                </a:solidFill>
                <a:latin typeface="+mj-lt"/>
              </a:defRPr>
            </a:lvl1pPr>
          </a:lstStyle>
          <a:p>
            <a:pPr lvl="0"/>
            <a:r>
              <a:rPr lang="en-US" dirty="0"/>
              <a:t>Secondary point would go here</a:t>
            </a:r>
          </a:p>
        </p:txBody>
      </p:sp>
      <p:cxnSp>
        <p:nvCxnSpPr>
          <p:cNvPr id="8" name="Straight Connector 7"/>
          <p:cNvCxnSpPr/>
          <p:nvPr userDrawn="1"/>
        </p:nvCxnSpPr>
        <p:spPr>
          <a:xfrm>
            <a:off x="984741" y="1312859"/>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17" y="741140"/>
            <a:ext cx="11300883" cy="646331"/>
          </a:xfrm>
          <a:prstGeom prst="rect">
            <a:avLst/>
          </a:prstGeom>
          <a:solidFill>
            <a:schemeClr val="accent2"/>
          </a:solidFill>
        </p:spPr>
        <p:txBody>
          <a:bodyPr wrap="square" lIns="182880" tIns="182880" rIns="182880" bIns="91440" anchor="b" anchorCtr="0">
            <a:spAutoFit/>
          </a:bodyPr>
          <a:lstStyle>
            <a:lvl1pPr marL="0" indent="0">
              <a:lnSpc>
                <a:spcPct val="75000"/>
              </a:lnSpc>
              <a:spcBef>
                <a:spcPts val="0"/>
              </a:spcBef>
              <a:buNone/>
              <a:defRPr sz="3200" b="1" cap="all" baseline="0">
                <a:solidFill>
                  <a:schemeClr val="bg1"/>
                </a:solidFill>
                <a:latin typeface="+mj-lt"/>
              </a:defRPr>
            </a:lvl1pPr>
          </a:lstStyle>
          <a:p>
            <a:pPr lvl="0"/>
            <a:r>
              <a:rPr lang="en-US" b="1" dirty="0">
                <a:latin typeface="+mj-lt"/>
              </a:rPr>
              <a:t>Key point goes here</a:t>
            </a:r>
          </a:p>
        </p:txBody>
      </p:sp>
      <p:sp>
        <p:nvSpPr>
          <p:cNvPr id="13" name="Text Placeholder 20"/>
          <p:cNvSpPr>
            <a:spLocks noGrp="1"/>
          </p:cNvSpPr>
          <p:nvPr>
            <p:ph type="body" sz="quarter" idx="15" hasCustomPrompt="1"/>
          </p:nvPr>
        </p:nvSpPr>
        <p:spPr>
          <a:xfrm>
            <a:off x="890955" y="3518189"/>
            <a:ext cx="11301047" cy="346249"/>
          </a:xfrm>
          <a:prstGeom prst="rect">
            <a:avLst/>
          </a:prstGeom>
        </p:spPr>
        <p:txBody>
          <a:bodyPr wrap="square">
            <a:spAutoFit/>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200" cap="none" baseline="0">
                <a:solidFill>
                  <a:schemeClr val="tx2"/>
                </a:solidFill>
                <a:latin typeface="+mj-lt"/>
              </a:defRPr>
            </a:lvl1pPr>
          </a:lstStyle>
          <a:p>
            <a:pPr lvl="0"/>
            <a:r>
              <a:rPr lang="en-US" dirty="0"/>
              <a:t>Secondary point would go here</a:t>
            </a:r>
          </a:p>
        </p:txBody>
      </p:sp>
      <p:sp>
        <p:nvSpPr>
          <p:cNvPr id="14" name="Text Placeholder 6"/>
          <p:cNvSpPr>
            <a:spLocks noGrp="1"/>
          </p:cNvSpPr>
          <p:nvPr>
            <p:ph type="body" sz="quarter" idx="16" hasCustomPrompt="1"/>
          </p:nvPr>
        </p:nvSpPr>
        <p:spPr>
          <a:xfrm>
            <a:off x="891117" y="2818343"/>
            <a:ext cx="11300883" cy="646331"/>
          </a:xfrm>
          <a:prstGeom prst="rect">
            <a:avLst/>
          </a:prstGeom>
          <a:solidFill>
            <a:schemeClr val="tx2"/>
          </a:solidFill>
        </p:spPr>
        <p:txBody>
          <a:bodyPr wrap="square" lIns="182880" tIns="182880" rIns="182880" bIns="91440" anchor="b" anchorCtr="0">
            <a:spAutoFit/>
          </a:bodyPr>
          <a:lstStyle>
            <a:lvl1pPr marL="0" indent="0">
              <a:lnSpc>
                <a:spcPct val="75000"/>
              </a:lnSpc>
              <a:spcBef>
                <a:spcPts val="0"/>
              </a:spcBef>
              <a:buNone/>
              <a:defRPr sz="3200" b="1" cap="all" baseline="0">
                <a:solidFill>
                  <a:schemeClr val="bg1"/>
                </a:solidFill>
                <a:latin typeface="+mj-lt"/>
              </a:defRPr>
            </a:lvl1pPr>
          </a:lstStyle>
          <a:p>
            <a:pPr lvl="0"/>
            <a:r>
              <a:rPr lang="en-US" b="1" dirty="0">
                <a:latin typeface="+mj-lt"/>
              </a:rPr>
              <a:t>Key point goes here</a:t>
            </a:r>
          </a:p>
        </p:txBody>
      </p:sp>
      <p:sp>
        <p:nvSpPr>
          <p:cNvPr id="16" name="Text Placeholder 20"/>
          <p:cNvSpPr>
            <a:spLocks noGrp="1"/>
          </p:cNvSpPr>
          <p:nvPr>
            <p:ph type="body" sz="quarter" idx="17" hasCustomPrompt="1"/>
          </p:nvPr>
        </p:nvSpPr>
        <p:spPr>
          <a:xfrm>
            <a:off x="890955" y="5595395"/>
            <a:ext cx="11301047" cy="346249"/>
          </a:xfrm>
          <a:prstGeom prst="rect">
            <a:avLst/>
          </a:prstGeom>
        </p:spPr>
        <p:txBody>
          <a:bodyPr wrap="square">
            <a:spAutoFit/>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200" cap="none" baseline="0">
                <a:solidFill>
                  <a:schemeClr val="tx2"/>
                </a:solidFill>
                <a:latin typeface="+mj-lt"/>
              </a:defRPr>
            </a:lvl1pPr>
          </a:lstStyle>
          <a:p>
            <a:pPr lvl="0"/>
            <a:r>
              <a:rPr lang="en-US" dirty="0"/>
              <a:t>Secondary point would go here</a:t>
            </a:r>
          </a:p>
        </p:txBody>
      </p:sp>
      <p:sp>
        <p:nvSpPr>
          <p:cNvPr id="17" name="Text Placeholder 6"/>
          <p:cNvSpPr>
            <a:spLocks noGrp="1"/>
          </p:cNvSpPr>
          <p:nvPr>
            <p:ph type="body" sz="quarter" idx="18" hasCustomPrompt="1"/>
          </p:nvPr>
        </p:nvSpPr>
        <p:spPr>
          <a:xfrm>
            <a:off x="891117" y="4895546"/>
            <a:ext cx="11300883" cy="646331"/>
          </a:xfrm>
          <a:prstGeom prst="rect">
            <a:avLst/>
          </a:prstGeom>
          <a:solidFill>
            <a:schemeClr val="accent3"/>
          </a:solidFill>
        </p:spPr>
        <p:txBody>
          <a:bodyPr wrap="square" lIns="182880" tIns="182880" rIns="182880" bIns="91440" anchor="b" anchorCtr="0">
            <a:spAutoFit/>
          </a:bodyPr>
          <a:lstStyle>
            <a:lvl1pPr marL="0" indent="0">
              <a:lnSpc>
                <a:spcPct val="75000"/>
              </a:lnSpc>
              <a:spcBef>
                <a:spcPts val="0"/>
              </a:spcBef>
              <a:buNone/>
              <a:defRPr sz="3200" b="1" cap="all" baseline="0">
                <a:solidFill>
                  <a:schemeClr val="bg1"/>
                </a:solidFill>
                <a:latin typeface="+mj-lt"/>
              </a:defRPr>
            </a:lvl1pPr>
          </a:lstStyle>
          <a:p>
            <a:pPr lvl="0"/>
            <a:r>
              <a:rPr lang="en-US" b="1" dirty="0">
                <a:latin typeface="+mj-lt"/>
              </a:rPr>
              <a:t>Key point goes here</a:t>
            </a:r>
          </a:p>
        </p:txBody>
      </p:sp>
    </p:spTree>
    <p:extLst>
      <p:ext uri="{BB962C8B-B14F-4D97-AF65-F5344CB8AC3E}">
        <p14:creationId xmlns:p14="http://schemas.microsoft.com/office/powerpoint/2010/main" val="28903540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B1A5B"/>
              </a:gs>
              <a:gs pos="100000">
                <a:srgbClr val="15144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8"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2927915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4"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1B1A5B"/>
                </a:solidFill>
                <a:latin typeface="+mj-lt"/>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353281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Pentagon 3"/>
          <p:cNvSpPr/>
          <p:nvPr userDrawn="1"/>
        </p:nvSpPr>
        <p:spPr bwMode="white">
          <a:xfrm>
            <a:off x="1" y="0"/>
            <a:ext cx="3840479" cy="6858000"/>
          </a:xfrm>
          <a:prstGeom prst="homePlate">
            <a:avLst>
              <a:gd name="adj" fmla="val 21934"/>
            </a:avLst>
          </a:prstGeom>
          <a:gradFill flip="none" rotWithShape="1">
            <a:gsLst>
              <a:gs pos="0">
                <a:srgbClr val="1B1A5B"/>
              </a:gs>
              <a:gs pos="100000">
                <a:srgbClr val="15144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001780"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2"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9"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699093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B1A5B"/>
                </a:solidFill>
                <a:latin typeface="+mj-lt"/>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1254136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B1A5B"/>
              </a:gs>
              <a:gs pos="100000">
                <a:srgbClr val="15144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1222316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B1A5B"/>
                </a:solidFill>
                <a:latin typeface="+mj-lt"/>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8"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9"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344480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B1A5B"/>
              </a:gs>
              <a:gs pos="100000">
                <a:srgbClr val="151444"/>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mj-lt"/>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3"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4"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5"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011084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pic>
        <p:nvPicPr>
          <p:cNvPr id="12"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66638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rgbClr val="FFFFFF"/>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2C2A9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C2A92"/>
                </a:solidFill>
                <a:latin typeface="+mj-lt"/>
                <a:ea typeface="+mj-ea"/>
                <a:cs typeface="+mj-cs"/>
                <a:sym typeface="+mj-lt"/>
              </a:defRPr>
            </a:lvl1pPr>
          </a:lstStyle>
          <a:p>
            <a:r>
              <a:rPr lang="en-US" dirty="0"/>
              <a:t>Click to add big statement text</a:t>
            </a:r>
          </a:p>
        </p:txBody>
      </p:sp>
      <p:pic>
        <p:nvPicPr>
          <p:cNvPr id="13"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5"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656253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A092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6"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B1A5B"/>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sym typeface="Trebuchet MS" panose="020B0603020202020204" pitchFamily="34" charset="0"/>
            </a:endParaRPr>
          </a:p>
        </p:txBody>
      </p:sp>
      <p:pic>
        <p:nvPicPr>
          <p:cNvPr id="9"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89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Text Placeholder 20"/>
          <p:cNvSpPr>
            <a:spLocks noGrp="1"/>
          </p:cNvSpPr>
          <p:nvPr>
            <p:ph type="body" sz="quarter" idx="12" hasCustomPrompt="1"/>
          </p:nvPr>
        </p:nvSpPr>
        <p:spPr>
          <a:xfrm>
            <a:off x="890956" y="10599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cxnSp>
        <p:nvCxnSpPr>
          <p:cNvPr id="8" name="Straight Connector 7"/>
          <p:cNvCxnSpPr/>
          <p:nvPr userDrawn="1"/>
        </p:nvCxnSpPr>
        <p:spPr>
          <a:xfrm>
            <a:off x="984741" y="10160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19" y="153991"/>
            <a:ext cx="10344149" cy="93662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 WOULD GO HERE</a:t>
            </a:r>
          </a:p>
        </p:txBody>
      </p:sp>
      <p:sp>
        <p:nvSpPr>
          <p:cNvPr id="11" name="Text Placeholder 4"/>
          <p:cNvSpPr>
            <a:spLocks noGrp="1"/>
          </p:cNvSpPr>
          <p:nvPr>
            <p:ph type="body" sz="quarter" idx="15" hasCustomPrompt="1"/>
          </p:nvPr>
        </p:nvSpPr>
        <p:spPr>
          <a:xfrm>
            <a:off x="1395041" y="1692275"/>
            <a:ext cx="9740741" cy="4586288"/>
          </a:xfrm>
          <a:prstGeom prst="rect">
            <a:avLst/>
          </a:prstGeom>
        </p:spPr>
        <p:txBody>
          <a:bodyPr/>
          <a:lstStyle>
            <a:lvl1pPr marL="182880" indent="-182880">
              <a:spcBef>
                <a:spcPts val="2400"/>
              </a:spcBef>
              <a:buClr>
                <a:schemeClr val="accent2"/>
              </a:buClr>
              <a:defRPr sz="2000" baseline="0"/>
            </a:lvl1pPr>
            <a:lvl2pPr indent="-182880">
              <a:spcBef>
                <a:spcPts val="400"/>
              </a:spcBef>
              <a:buClr>
                <a:schemeClr val="accent2"/>
              </a:buClr>
              <a:defRPr sz="1800" baseline="0"/>
            </a:lvl2pPr>
            <a:lvl3pPr indent="-182880">
              <a:buClr>
                <a:schemeClr val="accent2"/>
              </a:buClr>
              <a:defRPr sz="1600"/>
            </a:lvl3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p:txBody>
      </p:sp>
    </p:spTree>
    <p:extLst>
      <p:ext uri="{BB962C8B-B14F-4D97-AF65-F5344CB8AC3E}">
        <p14:creationId xmlns:p14="http://schemas.microsoft.com/office/powerpoint/2010/main" val="26444505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5"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mj-lt"/>
              </a:defRPr>
            </a:lvl1pPr>
          </a:lstStyle>
          <a:p>
            <a:r>
              <a:rPr lang="en-US" dirty="0"/>
              <a:t>Click to add title</a:t>
            </a:r>
          </a:p>
        </p:txBody>
      </p:sp>
      <p:sp>
        <p:nvSpPr>
          <p:cNvPr id="10"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2"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189363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3"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rgbClr val="FFFFFF"/>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0"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1"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4108125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11"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0"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2"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1850567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rgbClr val="FFFFFF"/>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pic>
        <p:nvPicPr>
          <p:cNvPr id="9"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42610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7" name="Picture 26"/>
          <p:cNvPicPr>
            <a:picLocks noChangeAspect="1"/>
          </p:cNvPicPr>
          <p:nvPr userDrawn="1">
            <p:custDataLst>
              <p:tags r:id="rId3"/>
            </p:custDataLst>
          </p:nvPr>
        </p:nvPicPr>
        <p:blipFill rotWithShape="1">
          <a:blip r:embed="rId7">
            <a:extLst>
              <a:ext uri="{28A0092B-C50C-407E-A947-70E740481C1C}">
                <a14:useLocalDpi xmlns:a14="http://schemas.microsoft.com/office/drawing/2010/main" val="0"/>
              </a:ext>
            </a:extLst>
          </a:blip>
          <a:srcRect r="7239" b="16585"/>
          <a:stretch/>
        </p:blipFill>
        <p:spPr>
          <a:xfrm>
            <a:off x="0" y="0"/>
            <a:ext cx="12204700" cy="6870700"/>
          </a:xfrm>
          <a:prstGeom prst="rect">
            <a:avLst/>
          </a:prstGeom>
        </p:spPr>
      </p:pic>
      <p:sp>
        <p:nvSpPr>
          <p:cNvPr id="16" name="Freeform 15"/>
          <p:cNvSpPr/>
          <p:nvPr userDrawn="1"/>
        </p:nvSpPr>
        <p:spPr>
          <a:xfrm>
            <a:off x="0" y="-1"/>
            <a:ext cx="6349782" cy="6858000"/>
          </a:xfrm>
          <a:custGeom>
            <a:avLst/>
            <a:gdLst>
              <a:gd name="connsiteX0" fmla="*/ 0 w 6349782"/>
              <a:gd name="connsiteY0" fmla="*/ 0 h 6858000"/>
              <a:gd name="connsiteX1" fmla="*/ 4073460 w 6349782"/>
              <a:gd name="connsiteY1" fmla="*/ 0 h 6858000"/>
              <a:gd name="connsiteX2" fmla="*/ 4375951 w 6349782"/>
              <a:gd name="connsiteY2" fmla="*/ 200573 h 6858000"/>
              <a:gd name="connsiteX3" fmla="*/ 5207862 w 6349782"/>
              <a:gd name="connsiteY3" fmla="*/ 955364 h 6858000"/>
              <a:gd name="connsiteX4" fmla="*/ 5366135 w 6349782"/>
              <a:gd name="connsiteY4" fmla="*/ 6516777 h 6858000"/>
              <a:gd name="connsiteX5" fmla="*/ 5052299 w 6349782"/>
              <a:gd name="connsiteY5" fmla="*/ 6833056 h 6858000"/>
              <a:gd name="connsiteX6" fmla="*/ 5022999 w 6349782"/>
              <a:gd name="connsiteY6" fmla="*/ 6858000 h 6858000"/>
              <a:gd name="connsiteX7" fmla="*/ 0 w 6349782"/>
              <a:gd name="connsiteY7" fmla="*/ 6858000 h 6858000"/>
              <a:gd name="connsiteX8" fmla="*/ 0 w 634978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9782" h="6858000">
                <a:moveTo>
                  <a:pt x="0" y="0"/>
                </a:moveTo>
                <a:lnTo>
                  <a:pt x="4073460" y="0"/>
                </a:lnTo>
                <a:lnTo>
                  <a:pt x="4375951" y="200573"/>
                </a:lnTo>
                <a:cubicBezTo>
                  <a:pt x="4677244" y="416931"/>
                  <a:pt x="4957166" y="669207"/>
                  <a:pt x="5207862" y="955364"/>
                </a:cubicBezTo>
                <a:cubicBezTo>
                  <a:pt x="6668368" y="2622457"/>
                  <a:pt x="6735241" y="4972236"/>
                  <a:pt x="5366135" y="6516777"/>
                </a:cubicBezTo>
                <a:cubicBezTo>
                  <a:pt x="5266842" y="6628793"/>
                  <a:pt x="5162036" y="6734248"/>
                  <a:pt x="5052299" y="6833056"/>
                </a:cubicBezTo>
                <a:lnTo>
                  <a:pt x="5022999" y="6858000"/>
                </a:lnTo>
                <a:lnTo>
                  <a:pt x="0" y="6858000"/>
                </a:lnTo>
                <a:lnTo>
                  <a:pt x="0" y="0"/>
                </a:lnTo>
                <a:close/>
              </a:path>
            </a:pathLst>
          </a:custGeom>
          <a:solidFill>
            <a:srgbClr val="1B1A5B"/>
          </a:solidFill>
          <a:ln w="9525" cap="rnd" cmpd="sng" algn="ctr">
            <a:solidFill>
              <a:srgbClr val="1B1A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 name="Picture 17">
            <a:extLst>
              <a:ext uri="{FF2B5EF4-FFF2-40B4-BE49-F238E27FC236}">
                <a16:creationId xmlns:a16="http://schemas.microsoft.com/office/drawing/2014/main" id="{B457375C-7FE4-4F12-A169-2AF4AC86D96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4140" b="34141"/>
          <a:stretch/>
        </p:blipFill>
        <p:spPr>
          <a:xfrm>
            <a:off x="496000" y="2857498"/>
            <a:ext cx="2549484" cy="1143002"/>
          </a:xfrm>
          <a:prstGeom prst="rect">
            <a:avLst/>
          </a:prstGeom>
        </p:spPr>
      </p:pic>
    </p:spTree>
    <p:extLst>
      <p:ext uri="{BB962C8B-B14F-4D97-AF65-F5344CB8AC3E}">
        <p14:creationId xmlns:p14="http://schemas.microsoft.com/office/powerpoint/2010/main" val="3860273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End 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0"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0"/>
          <p:cNvSpPr>
            <a:spLocks noGrp="1"/>
          </p:cNvSpPr>
          <p:nvPr>
            <p:ph type="pic" sz="quarter" idx="10"/>
          </p:nvPr>
        </p:nvSpPr>
        <p:spPr>
          <a:xfrm>
            <a:off x="4025900" y="0"/>
            <a:ext cx="8178800" cy="6870700"/>
          </a:xfrm>
          <a:custGeom>
            <a:avLst/>
            <a:gdLst>
              <a:gd name="connsiteX0" fmla="*/ 47562 w 8178800"/>
              <a:gd name="connsiteY0" fmla="*/ 0 h 6870700"/>
              <a:gd name="connsiteX1" fmla="*/ 8178800 w 8178800"/>
              <a:gd name="connsiteY1" fmla="*/ 0 h 6870700"/>
              <a:gd name="connsiteX2" fmla="*/ 8178800 w 8178800"/>
              <a:gd name="connsiteY2" fmla="*/ 6870700 h 6870700"/>
              <a:gd name="connsiteX3" fmla="*/ 0 w 8178800"/>
              <a:gd name="connsiteY3" fmla="*/ 6870700 h 6870700"/>
              <a:gd name="connsiteX4" fmla="*/ 0 w 8178800"/>
              <a:gd name="connsiteY4" fmla="*/ 6857999 h 6870700"/>
              <a:gd name="connsiteX5" fmla="*/ 997099 w 8178800"/>
              <a:gd name="connsiteY5" fmla="*/ 6857999 h 6870700"/>
              <a:gd name="connsiteX6" fmla="*/ 1026399 w 8178800"/>
              <a:gd name="connsiteY6" fmla="*/ 6833055 h 6870700"/>
              <a:gd name="connsiteX7" fmla="*/ 1340235 w 8178800"/>
              <a:gd name="connsiteY7" fmla="*/ 6516776 h 6870700"/>
              <a:gd name="connsiteX8" fmla="*/ 1181962 w 8178800"/>
              <a:gd name="connsiteY8" fmla="*/ 955363 h 6870700"/>
              <a:gd name="connsiteX9" fmla="*/ 350051 w 8178800"/>
              <a:gd name="connsiteY9" fmla="*/ 200572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8800" h="6870700">
                <a:moveTo>
                  <a:pt x="47562" y="0"/>
                </a:moveTo>
                <a:lnTo>
                  <a:pt x="8178800" y="0"/>
                </a:lnTo>
                <a:lnTo>
                  <a:pt x="8178800" y="6870700"/>
                </a:lnTo>
                <a:lnTo>
                  <a:pt x="0" y="6870700"/>
                </a:lnTo>
                <a:lnTo>
                  <a:pt x="0" y="6857999"/>
                </a:lnTo>
                <a:lnTo>
                  <a:pt x="997099" y="6857999"/>
                </a:lnTo>
                <a:lnTo>
                  <a:pt x="1026399" y="6833055"/>
                </a:lnTo>
                <a:cubicBezTo>
                  <a:pt x="1136136" y="6734247"/>
                  <a:pt x="1240942" y="6628792"/>
                  <a:pt x="1340235" y="6516776"/>
                </a:cubicBezTo>
                <a:cubicBezTo>
                  <a:pt x="2709341" y="4972235"/>
                  <a:pt x="2642468" y="2622456"/>
                  <a:pt x="1181962" y="955363"/>
                </a:cubicBezTo>
                <a:cubicBezTo>
                  <a:pt x="931266" y="669206"/>
                  <a:pt x="651344" y="416930"/>
                  <a:pt x="350051" y="200572"/>
                </a:cubicBezTo>
                <a:close/>
              </a:path>
            </a:pathLst>
          </a:custGeom>
        </p:spPr>
        <p:txBody>
          <a:bodyPr wrap="square">
            <a:noAutofit/>
          </a:bodyPr>
          <a:lstStyle/>
          <a:p>
            <a:endParaRPr lang="en-US" dirty="0"/>
          </a:p>
        </p:txBody>
      </p:sp>
      <p:sp>
        <p:nvSpPr>
          <p:cNvPr id="7" name="Freeform 6"/>
          <p:cNvSpPr/>
          <p:nvPr userDrawn="1"/>
        </p:nvSpPr>
        <p:spPr>
          <a:xfrm>
            <a:off x="0" y="-1"/>
            <a:ext cx="6349782" cy="6858000"/>
          </a:xfrm>
          <a:custGeom>
            <a:avLst/>
            <a:gdLst>
              <a:gd name="connsiteX0" fmla="*/ 0 w 6349782"/>
              <a:gd name="connsiteY0" fmla="*/ 0 h 6858000"/>
              <a:gd name="connsiteX1" fmla="*/ 4073460 w 6349782"/>
              <a:gd name="connsiteY1" fmla="*/ 0 h 6858000"/>
              <a:gd name="connsiteX2" fmla="*/ 4375951 w 6349782"/>
              <a:gd name="connsiteY2" fmla="*/ 200573 h 6858000"/>
              <a:gd name="connsiteX3" fmla="*/ 5207862 w 6349782"/>
              <a:gd name="connsiteY3" fmla="*/ 955364 h 6858000"/>
              <a:gd name="connsiteX4" fmla="*/ 5366135 w 6349782"/>
              <a:gd name="connsiteY4" fmla="*/ 6516777 h 6858000"/>
              <a:gd name="connsiteX5" fmla="*/ 5052299 w 6349782"/>
              <a:gd name="connsiteY5" fmla="*/ 6833056 h 6858000"/>
              <a:gd name="connsiteX6" fmla="*/ 5022999 w 6349782"/>
              <a:gd name="connsiteY6" fmla="*/ 6858000 h 6858000"/>
              <a:gd name="connsiteX7" fmla="*/ 0 w 6349782"/>
              <a:gd name="connsiteY7" fmla="*/ 6858000 h 6858000"/>
              <a:gd name="connsiteX8" fmla="*/ 0 w 634978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9782" h="6858000">
                <a:moveTo>
                  <a:pt x="0" y="0"/>
                </a:moveTo>
                <a:lnTo>
                  <a:pt x="4073460" y="0"/>
                </a:lnTo>
                <a:lnTo>
                  <a:pt x="4375951" y="200573"/>
                </a:lnTo>
                <a:cubicBezTo>
                  <a:pt x="4677244" y="416931"/>
                  <a:pt x="4957166" y="669207"/>
                  <a:pt x="5207862" y="955364"/>
                </a:cubicBezTo>
                <a:cubicBezTo>
                  <a:pt x="6668368" y="2622457"/>
                  <a:pt x="6735241" y="4972236"/>
                  <a:pt x="5366135" y="6516777"/>
                </a:cubicBezTo>
                <a:cubicBezTo>
                  <a:pt x="5266842" y="6628793"/>
                  <a:pt x="5162036" y="6734248"/>
                  <a:pt x="5052299" y="6833056"/>
                </a:cubicBezTo>
                <a:lnTo>
                  <a:pt x="5022999" y="6858000"/>
                </a:lnTo>
                <a:lnTo>
                  <a:pt x="0" y="6858000"/>
                </a:lnTo>
                <a:lnTo>
                  <a:pt x="0" y="0"/>
                </a:lnTo>
                <a:close/>
              </a:path>
            </a:pathLst>
          </a:custGeom>
          <a:solidFill>
            <a:srgbClr val="1B1A5B"/>
          </a:solidFill>
          <a:ln w="9525" cap="rnd" cmpd="sng" algn="ctr">
            <a:solidFill>
              <a:srgbClr val="1B1A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B457375C-7FE4-4F12-A169-2AF4AC86D96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4140" b="34141"/>
          <a:stretch/>
        </p:blipFill>
        <p:spPr>
          <a:xfrm>
            <a:off x="496000" y="2857498"/>
            <a:ext cx="2549484" cy="1143002"/>
          </a:xfrm>
          <a:prstGeom prst="rect">
            <a:avLst/>
          </a:prstGeom>
        </p:spPr>
      </p:pic>
    </p:spTree>
    <p:extLst>
      <p:ext uri="{BB962C8B-B14F-4D97-AF65-F5344CB8AC3E}">
        <p14:creationId xmlns:p14="http://schemas.microsoft.com/office/powerpoint/2010/main" val="251310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Layout guide">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grpSp>
        <p:nvGrpSpPr>
          <p:cNvPr id="143" name="Group 142"/>
          <p:cNvGrpSpPr/>
          <p:nvPr userDrawn="1"/>
        </p:nvGrpSpPr>
        <p:grpSpPr>
          <a:xfrm>
            <a:off x="-600" y="-1"/>
            <a:ext cx="12193800" cy="6858001"/>
            <a:chOff x="-600" y="-1"/>
            <a:chExt cx="12193800" cy="6858001"/>
          </a:xfrm>
        </p:grpSpPr>
        <p:grpSp>
          <p:nvGrpSpPr>
            <p:cNvPr id="144" name="Group 143"/>
            <p:cNvGrpSpPr/>
            <p:nvPr/>
          </p:nvGrpSpPr>
          <p:grpSpPr>
            <a:xfrm>
              <a:off x="-600" y="-1"/>
              <a:ext cx="12193800" cy="6858001"/>
              <a:chOff x="-600" y="-1"/>
              <a:chExt cx="12193800" cy="6858001"/>
            </a:xfrm>
          </p:grpSpPr>
          <p:sp>
            <p:nvSpPr>
              <p:cNvPr id="146"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47"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8"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49"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Arial" panose="020B0604020202020204"/>
                  <a:ea typeface="+mn-ea"/>
                  <a:cs typeface="+mn-cs"/>
                </a:endParaRPr>
              </a:p>
            </p:txBody>
          </p:sp>
          <p:sp>
            <p:nvSpPr>
              <p:cNvPr id="150"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1"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52"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53"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45" name="ee4pFootnotes"/>
            <p:cNvSpPr>
              <a:spLocks noChangeArrowheads="1"/>
            </p:cNvSpPr>
            <p:nvPr/>
          </p:nvSpPr>
          <p:spPr bwMode="auto">
            <a:xfrm>
              <a:off x="630000" y="6144442"/>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a:ea typeface="+mn-ea"/>
                  <a:cs typeface="+mn-cs"/>
                  <a:sym typeface="+mn-lt"/>
                </a:rPr>
                <a:t>1. xxxx  2. xxxx  3. xxxx</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a:ea typeface="+mn-ea"/>
                  <a:cs typeface="+mn-cs"/>
                  <a:sym typeface="+mn-lt"/>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a:ea typeface="+mn-ea"/>
                  <a:cs typeface="+mn-cs"/>
                  <a:sym typeface="+mn-lt"/>
                </a:rPr>
                <a:t>Source: Include a source for every chart that you use. Separate sources with a semicolon; BCG-related sources go at the end</a:t>
              </a:r>
            </a:p>
          </p:txBody>
        </p:sp>
      </p:grpSp>
      <p:sp>
        <p:nvSpPr>
          <p:cNvPr id="5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5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746794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7" name="Picture 36"/>
          <p:cNvPicPr>
            <a:picLocks noChangeAspect="1"/>
          </p:cNvPicPr>
          <p:nvPr userDrawn="1">
            <p:custDataLst>
              <p:tags r:id="rId3"/>
            </p:custDataLst>
          </p:nvPr>
        </p:nvPicPr>
        <p:blipFill rotWithShape="1">
          <a:blip r:embed="rId7">
            <a:extLst>
              <a:ext uri="{28A0092B-C50C-407E-A947-70E740481C1C}">
                <a14:useLocalDpi xmlns:a14="http://schemas.microsoft.com/office/drawing/2010/main" val="0"/>
              </a:ext>
            </a:extLst>
          </a:blip>
          <a:srcRect r="7239" b="16585"/>
          <a:stretch/>
        </p:blipFill>
        <p:spPr>
          <a:xfrm>
            <a:off x="0" y="0"/>
            <a:ext cx="12204700" cy="6870700"/>
          </a:xfrm>
          <a:prstGeom prst="rect">
            <a:avLst/>
          </a:prstGeom>
        </p:spPr>
      </p:pic>
      <p:sp>
        <p:nvSpPr>
          <p:cNvPr id="18" name="Freeform 17"/>
          <p:cNvSpPr/>
          <p:nvPr userDrawn="1"/>
        </p:nvSpPr>
        <p:spPr>
          <a:xfrm>
            <a:off x="0" y="-1"/>
            <a:ext cx="6349782" cy="6858000"/>
          </a:xfrm>
          <a:custGeom>
            <a:avLst/>
            <a:gdLst>
              <a:gd name="connsiteX0" fmla="*/ 0 w 6349782"/>
              <a:gd name="connsiteY0" fmla="*/ 0 h 6858000"/>
              <a:gd name="connsiteX1" fmla="*/ 4073460 w 6349782"/>
              <a:gd name="connsiteY1" fmla="*/ 0 h 6858000"/>
              <a:gd name="connsiteX2" fmla="*/ 4375951 w 6349782"/>
              <a:gd name="connsiteY2" fmla="*/ 200573 h 6858000"/>
              <a:gd name="connsiteX3" fmla="*/ 5207862 w 6349782"/>
              <a:gd name="connsiteY3" fmla="*/ 955364 h 6858000"/>
              <a:gd name="connsiteX4" fmla="*/ 5366135 w 6349782"/>
              <a:gd name="connsiteY4" fmla="*/ 6516777 h 6858000"/>
              <a:gd name="connsiteX5" fmla="*/ 5052299 w 6349782"/>
              <a:gd name="connsiteY5" fmla="*/ 6833056 h 6858000"/>
              <a:gd name="connsiteX6" fmla="*/ 5022999 w 6349782"/>
              <a:gd name="connsiteY6" fmla="*/ 6858000 h 6858000"/>
              <a:gd name="connsiteX7" fmla="*/ 0 w 6349782"/>
              <a:gd name="connsiteY7" fmla="*/ 6858000 h 6858000"/>
              <a:gd name="connsiteX8" fmla="*/ 0 w 634978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9782" h="6858000">
                <a:moveTo>
                  <a:pt x="0" y="0"/>
                </a:moveTo>
                <a:lnTo>
                  <a:pt x="4073460" y="0"/>
                </a:lnTo>
                <a:lnTo>
                  <a:pt x="4375951" y="200573"/>
                </a:lnTo>
                <a:cubicBezTo>
                  <a:pt x="4677244" y="416931"/>
                  <a:pt x="4957166" y="669207"/>
                  <a:pt x="5207862" y="955364"/>
                </a:cubicBezTo>
                <a:cubicBezTo>
                  <a:pt x="6668368" y="2622457"/>
                  <a:pt x="6735241" y="4972236"/>
                  <a:pt x="5366135" y="6516777"/>
                </a:cubicBezTo>
                <a:cubicBezTo>
                  <a:pt x="5266842" y="6628793"/>
                  <a:pt x="5162036" y="6734248"/>
                  <a:pt x="5052299" y="6833056"/>
                </a:cubicBezTo>
                <a:lnTo>
                  <a:pt x="5022999" y="6858000"/>
                </a:lnTo>
                <a:lnTo>
                  <a:pt x="0" y="6858000"/>
                </a:lnTo>
                <a:lnTo>
                  <a:pt x="0" y="0"/>
                </a:lnTo>
                <a:close/>
              </a:path>
            </a:pathLst>
          </a:custGeom>
          <a:solidFill>
            <a:srgbClr val="1B1A5B"/>
          </a:solidFill>
          <a:ln w="9525" cap="rnd" cmpd="sng" algn="ctr">
            <a:solidFill>
              <a:srgbClr val="1B1A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B457375C-7FE4-4F12-A169-2AF4AC86D96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4140" b="34141"/>
          <a:stretch/>
        </p:blipFill>
        <p:spPr>
          <a:xfrm>
            <a:off x="1485899" y="6049432"/>
            <a:ext cx="1661885" cy="745068"/>
          </a:xfrm>
          <a:prstGeom prst="rect">
            <a:avLst/>
          </a:prstGeom>
        </p:spPr>
      </p:pic>
      <p:sp>
        <p:nvSpPr>
          <p:cNvPr id="7" name="Title 6"/>
          <p:cNvSpPr>
            <a:spLocks noGrp="1"/>
          </p:cNvSpPr>
          <p:nvPr>
            <p:ph type="title" hasCustomPrompt="1"/>
          </p:nvPr>
        </p:nvSpPr>
        <p:spPr>
          <a:xfrm>
            <a:off x="1016011" y="2121044"/>
            <a:ext cx="4868321" cy="1625060"/>
          </a:xfrm>
        </p:spPr>
        <p:txBody>
          <a:bodyPr lIns="118872" tIns="64008" rIns="118872" bIns="64008" anchor="b">
            <a:noAutofit/>
          </a:bodyPr>
          <a:lstStyle>
            <a:lvl1pPr>
              <a:defRPr sz="5400">
                <a:solidFill>
                  <a:srgbClr val="FFFFFF"/>
                </a:solidFill>
              </a:defRPr>
            </a:lvl1pPr>
          </a:lstStyle>
          <a:p>
            <a:r>
              <a:rPr lang="en-US" dirty="0"/>
              <a:t>Click to add title</a:t>
            </a:r>
          </a:p>
        </p:txBody>
      </p:sp>
      <p:sp>
        <p:nvSpPr>
          <p:cNvPr id="8" name="Text Placeholder 3"/>
          <p:cNvSpPr>
            <a:spLocks noGrp="1"/>
          </p:cNvSpPr>
          <p:nvPr>
            <p:ph type="body" sz="quarter" idx="10" hasCustomPrompt="1"/>
          </p:nvPr>
        </p:nvSpPr>
        <p:spPr>
          <a:xfrm>
            <a:off x="1016011" y="3818466"/>
            <a:ext cx="4868321" cy="904863"/>
          </a:xfrm>
        </p:spPr>
        <p:txBody>
          <a:bodyPr lIns="118872" tIns="64008" rIns="118872" bIns="64008">
            <a:noAutofit/>
          </a:bodyPr>
          <a:lstStyle>
            <a:lvl1pPr>
              <a:lnSpc>
                <a:spcPct val="90000"/>
              </a:lnSpc>
              <a:spcBef>
                <a:spcPts val="0"/>
              </a:spcBef>
              <a:spcAft>
                <a:spcPts val="0"/>
              </a:spcAft>
              <a:defRPr sz="2800">
                <a:solidFill>
                  <a:srgbClr val="FFFFFF"/>
                </a:solidFill>
              </a:defRPr>
            </a:lvl1pPr>
          </a:lstStyle>
          <a:p>
            <a:pPr lvl="0"/>
            <a:r>
              <a:rPr lang="en-US" dirty="0"/>
              <a:t>Click to add subtitle</a:t>
            </a:r>
          </a:p>
        </p:txBody>
      </p:sp>
      <p:sp>
        <p:nvSpPr>
          <p:cNvPr id="9" name="Text Placeholder 3"/>
          <p:cNvSpPr>
            <a:spLocks noGrp="1"/>
          </p:cNvSpPr>
          <p:nvPr>
            <p:ph type="body" sz="quarter" idx="11" hasCustomPrompt="1"/>
          </p:nvPr>
        </p:nvSpPr>
        <p:spPr>
          <a:xfrm>
            <a:off x="1016011" y="5264822"/>
            <a:ext cx="4868321" cy="350865"/>
          </a:xfrm>
        </p:spPr>
        <p:txBody>
          <a:bodyPr lIns="118872" tIns="64008" rIns="118872" bIns="64008" anchor="ctr">
            <a:noAutofit/>
          </a:bodyPr>
          <a:lstStyle>
            <a:lvl1pPr>
              <a:lnSpc>
                <a:spcPct val="90000"/>
              </a:lnSpc>
              <a:spcBef>
                <a:spcPts val="0"/>
              </a:spcBef>
              <a:spcAft>
                <a:spcPts val="0"/>
              </a:spcAft>
              <a:defRPr sz="1600">
                <a:solidFill>
                  <a:srgbClr val="FFFFFF"/>
                </a:solidFill>
              </a:defRPr>
            </a:lvl1pPr>
          </a:lstStyle>
          <a:p>
            <a:pPr lvl="0"/>
            <a:r>
              <a:rPr lang="en-US" dirty="0"/>
              <a:t>Place/Date</a:t>
            </a:r>
          </a:p>
        </p:txBody>
      </p:sp>
    </p:spTree>
    <p:extLst>
      <p:ext uri="{BB962C8B-B14F-4D97-AF65-F5344CB8AC3E}">
        <p14:creationId xmlns:p14="http://schemas.microsoft.com/office/powerpoint/2010/main" val="837560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mj-lt"/>
              </a:defRPr>
            </a:lvl1pPr>
          </a:lstStyle>
          <a:p>
            <a:r>
              <a:rPr lang="en-US" dirty="0"/>
              <a:t>Click to add title</a:t>
            </a:r>
          </a:p>
        </p:txBody>
      </p:sp>
      <p:sp>
        <p:nvSpPr>
          <p:cNvPr id="57" name="Date Placeholder 56"/>
          <p:cNvSpPr>
            <a:spLocks noGrp="1"/>
          </p:cNvSpPr>
          <p:nvPr>
            <p:ph type="dt" sz="half" idx="14"/>
          </p:nvPr>
        </p:nvSpPr>
        <p:spPr/>
        <p:txBody>
          <a:bodyPr/>
          <a:lstStyle>
            <a:lvl1pPr>
              <a:defRPr>
                <a:solidFill>
                  <a:srgbClr val="FFFFFF"/>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96289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B1A5B"/>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1B1A5B"/>
                </a:solidFill>
                <a:latin typeface="+mj-lt"/>
                <a:sym typeface="+mj-lt"/>
              </a:defRPr>
            </a:lvl1pPr>
          </a:lstStyle>
          <a:p>
            <a:r>
              <a:rPr lang="en-US" dirty="0"/>
              <a:t>Click to add title</a:t>
            </a:r>
          </a:p>
        </p:txBody>
      </p:sp>
      <p:sp>
        <p:nvSpPr>
          <p:cNvPr id="13" name="Rectangle 12">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4"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4"/>
          </p:nvPr>
        </p:nvSpPr>
        <p:spPr/>
        <p:txBody>
          <a:bodyPr/>
          <a:lstStyle>
            <a:lvl1pPr>
              <a:defRPr>
                <a:solidFill>
                  <a:srgbClr val="FFFFFF"/>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6"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2639422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Secondary Call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Text Placeholder 20"/>
          <p:cNvSpPr>
            <a:spLocks noGrp="1"/>
          </p:cNvSpPr>
          <p:nvPr>
            <p:ph type="body" sz="quarter" idx="12" hasCustomPrompt="1"/>
          </p:nvPr>
        </p:nvSpPr>
        <p:spPr>
          <a:xfrm>
            <a:off x="890956" y="10599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cxnSp>
        <p:nvCxnSpPr>
          <p:cNvPr id="8" name="Straight Connector 7"/>
          <p:cNvCxnSpPr/>
          <p:nvPr userDrawn="1"/>
        </p:nvCxnSpPr>
        <p:spPr>
          <a:xfrm>
            <a:off x="984741" y="10160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19" y="153991"/>
            <a:ext cx="10344149" cy="93662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 WOULD GO HERE</a:t>
            </a:r>
          </a:p>
        </p:txBody>
      </p:sp>
      <p:sp>
        <p:nvSpPr>
          <p:cNvPr id="10" name="Text Placeholder 4"/>
          <p:cNvSpPr>
            <a:spLocks noGrp="1"/>
          </p:cNvSpPr>
          <p:nvPr>
            <p:ph type="body" sz="quarter" idx="17" hasCustomPrompt="1"/>
          </p:nvPr>
        </p:nvSpPr>
        <p:spPr>
          <a:xfrm>
            <a:off x="890953" y="4980792"/>
            <a:ext cx="10344313" cy="1468245"/>
          </a:xfrm>
          <a:prstGeom prst="rect">
            <a:avLst/>
          </a:prstGeom>
        </p:spPr>
        <p:txBody>
          <a:bodyPr/>
          <a:lstStyle>
            <a:lvl1pPr marL="0" marR="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sz="2000" baseline="0"/>
            </a:lvl1pPr>
            <a:lvl2pPr indent="-182880">
              <a:spcBef>
                <a:spcPts val="400"/>
              </a:spcBef>
              <a:buClr>
                <a:schemeClr val="accent1"/>
              </a:buClr>
              <a:defRPr sz="1800" baseline="0"/>
            </a:lvl2pPr>
            <a:lvl3pPr marL="960120" indent="0">
              <a:buClr>
                <a:schemeClr val="accent1"/>
              </a:buClr>
              <a:buNone/>
              <a:defRPr sz="1600"/>
            </a:lvl3pPr>
          </a:lstStyle>
          <a:p>
            <a:pPr marL="0" marR="0" lvl="0" indent="0" algn="l" defTabSz="914400" rtl="0" eaLnBrk="1" fontAlgn="auto" latinLnBrk="0" hangingPunct="1">
              <a:lnSpc>
                <a:spcPct val="90000"/>
              </a:lnSpc>
              <a:spcBef>
                <a:spcPts val="2400"/>
              </a:spcBef>
              <a:spcAft>
                <a:spcPts val="0"/>
              </a:spcAft>
              <a:buClr>
                <a:schemeClr val="accent1"/>
              </a:buClr>
              <a:buSzTx/>
              <a:buFont typeface="Arial" panose="020B0604020202020204" pitchFamily="34" charset="0"/>
              <a:buNone/>
              <a:tabLst/>
              <a:defRPr/>
            </a:pPr>
            <a:r>
              <a:rPr lang="en-US" dirty="0"/>
              <a:t>Extra information that would compliment this slide. Extra information that would compliment this slide. Extra information that would compliment this slide.</a:t>
            </a:r>
          </a:p>
          <a:p>
            <a:pPr lvl="0"/>
            <a:endParaRPr lang="en-US" dirty="0"/>
          </a:p>
        </p:txBody>
      </p:sp>
      <p:sp>
        <p:nvSpPr>
          <p:cNvPr id="13" name="Text Placeholder 20"/>
          <p:cNvSpPr>
            <a:spLocks noGrp="1"/>
          </p:cNvSpPr>
          <p:nvPr>
            <p:ph type="body" sz="quarter" idx="18" hasCustomPrompt="1"/>
          </p:nvPr>
        </p:nvSpPr>
        <p:spPr>
          <a:xfrm>
            <a:off x="890956" y="4281857"/>
            <a:ext cx="10344313" cy="698935"/>
          </a:xfrm>
          <a:prstGeom prst="rect">
            <a:avLst/>
          </a:prstGeom>
        </p:spPr>
        <p:txBody>
          <a:bodyPr anchor="b" anchorCtr="0"/>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3"/>
                </a:solidFill>
                <a:latin typeface="+mj-lt"/>
              </a:defRPr>
            </a:lvl1pPr>
          </a:lstStyle>
          <a:p>
            <a:pPr lvl="0"/>
            <a:r>
              <a:rPr lang="en-US" dirty="0"/>
              <a:t>Secondary call-out would go here</a:t>
            </a:r>
          </a:p>
        </p:txBody>
      </p:sp>
      <p:sp>
        <p:nvSpPr>
          <p:cNvPr id="16" name="Text Placeholder 4"/>
          <p:cNvSpPr>
            <a:spLocks noGrp="1"/>
          </p:cNvSpPr>
          <p:nvPr>
            <p:ph type="body" sz="quarter" idx="15" hasCustomPrompt="1"/>
          </p:nvPr>
        </p:nvSpPr>
        <p:spPr>
          <a:xfrm>
            <a:off x="1395042" y="1692278"/>
            <a:ext cx="9840225" cy="2589579"/>
          </a:xfrm>
          <a:prstGeom prst="rect">
            <a:avLst/>
          </a:prstGeom>
        </p:spPr>
        <p:txBody>
          <a:bodyPr/>
          <a:lstStyle>
            <a:lvl1pPr marL="182880" marR="0" indent="-182880" algn="l" defTabSz="914400" rtl="0" eaLnBrk="1" fontAlgn="auto" latinLnBrk="0" hangingPunct="1">
              <a:lnSpc>
                <a:spcPct val="90000"/>
              </a:lnSpc>
              <a:spcBef>
                <a:spcPts val="2400"/>
              </a:spcBef>
              <a:spcAft>
                <a:spcPts val="0"/>
              </a:spcAft>
              <a:buClr>
                <a:schemeClr val="accent2"/>
              </a:buClr>
              <a:buSzTx/>
              <a:buFont typeface="Arial" panose="020B0604020202020204" pitchFamily="34" charset="0"/>
              <a:buChar char="•"/>
              <a:tabLst/>
              <a:defRPr sz="2000" baseline="0"/>
            </a:lvl1pPr>
            <a:lvl2pPr indent="-182880">
              <a:spcBef>
                <a:spcPts val="400"/>
              </a:spcBef>
              <a:buClr>
                <a:schemeClr val="accent2"/>
              </a:buClr>
              <a:defRPr sz="1800" baseline="0"/>
            </a:lvl2pPr>
            <a:lvl3pPr marL="1188720" indent="-182880">
              <a:buClr>
                <a:schemeClr val="accent2"/>
              </a:buClr>
              <a:buFont typeface="Arial" panose="020B0604020202020204" pitchFamily="34" charset="0"/>
              <a:buChar char="•"/>
              <a:defRPr sz="1600"/>
            </a:lvl3pPr>
          </a:lstStyle>
          <a:p>
            <a:pPr lvl="0"/>
            <a:r>
              <a:rPr lang="en-US" dirty="0"/>
              <a:t>I’m a bullet point. Content would go here. I’m a bullet point. Content would go here.</a:t>
            </a:r>
          </a:p>
          <a:p>
            <a:pPr lvl="0"/>
            <a:r>
              <a:rPr lang="en-US" dirty="0"/>
              <a:t>I’m a bullet point. Content would go here. I’m a bullet point. Content would go here.</a:t>
            </a:r>
          </a:p>
          <a:p>
            <a:pPr lvl="0"/>
            <a:r>
              <a:rPr lang="en-US" dirty="0"/>
              <a:t>I’m a bullet point. Content would go here. I’m a bullet point. Content would go here.</a:t>
            </a:r>
          </a:p>
        </p:txBody>
      </p:sp>
    </p:spTree>
    <p:extLst>
      <p:ext uri="{BB962C8B-B14F-4D97-AF65-F5344CB8AC3E}">
        <p14:creationId xmlns:p14="http://schemas.microsoft.com/office/powerpoint/2010/main" val="12668374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B1A5B"/>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C2A9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4" name="Rectangle 13">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5"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lvl1pPr>
              <a:defRPr>
                <a:solidFill>
                  <a:srgbClr val="FFFFFF"/>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392514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4"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1B1A5B"/>
                </a:solidFill>
                <a:latin typeface="+mj-lt"/>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C2A9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1" name="Picture 21" descr="Image result for wbcsd logo png">
            <a:hlinkClick r:id="rId6"/>
          </p:cNvPr>
          <p:cNvPicPr>
            <a:picLocks noChangeAspect="1" noChangeArrowheads="1"/>
          </p:cNvPicPr>
          <p:nvPr userDrawn="1"/>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lvl1pPr>
              <a:defRPr>
                <a:solidFill>
                  <a:srgbClr val="FFFFFF"/>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611385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1B1A5B"/>
                </a:solidFill>
                <a:latin typeface="+mj-lt"/>
                <a:sym typeface="+mj-lt"/>
              </a:defRPr>
            </a:lvl1pPr>
          </a:lstStyle>
          <a:p>
            <a:r>
              <a:rPr lang="en-US" dirty="0"/>
              <a:t>Click to add title</a:t>
            </a:r>
          </a:p>
        </p:txBody>
      </p:sp>
      <p:pic>
        <p:nvPicPr>
          <p:cNvPr id="13"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4043581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mj-lt"/>
              </a:defRPr>
            </a:lvl1pPr>
          </a:lstStyle>
          <a:p>
            <a:r>
              <a:rPr lang="en-US" dirty="0"/>
              <a:t>Click to add title</a:t>
            </a:r>
          </a:p>
        </p:txBody>
      </p:sp>
      <p:pic>
        <p:nvPicPr>
          <p:cNvPr id="13"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5"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2238242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mj-lt"/>
              </a:defRPr>
            </a:lvl1pPr>
          </a:lstStyle>
          <a:p>
            <a:r>
              <a:rPr lang="en-US" dirty="0"/>
              <a:t>Click to add title</a:t>
            </a:r>
          </a:p>
        </p:txBody>
      </p:sp>
      <p:pic>
        <p:nvPicPr>
          <p:cNvPr id="14"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8207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6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12"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p>
        </p:txBody>
      </p:sp>
    </p:spTree>
    <p:extLst>
      <p:ext uri="{BB962C8B-B14F-4D97-AF65-F5344CB8AC3E}">
        <p14:creationId xmlns:p14="http://schemas.microsoft.com/office/powerpoint/2010/main" val="1271473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19"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6"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20"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532937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18"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7"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9"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411117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2"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1B1A5B"/>
                </a:solidFill>
                <a:latin typeface="+mj-lt"/>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2419220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B1A5B"/>
              </a:gs>
              <a:gs pos="100000">
                <a:srgbClr val="15144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515869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Numbered Bulle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Text Placeholder 20"/>
          <p:cNvSpPr>
            <a:spLocks noGrp="1"/>
          </p:cNvSpPr>
          <p:nvPr>
            <p:ph type="body" sz="quarter" idx="12" hasCustomPrompt="1"/>
          </p:nvPr>
        </p:nvSpPr>
        <p:spPr>
          <a:xfrm>
            <a:off x="890956" y="10599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a:t>SUBTITLE WOULD GO HERE</a:t>
            </a:r>
          </a:p>
        </p:txBody>
      </p:sp>
      <p:cxnSp>
        <p:nvCxnSpPr>
          <p:cNvPr id="8" name="Straight Connector 7"/>
          <p:cNvCxnSpPr/>
          <p:nvPr userDrawn="1"/>
        </p:nvCxnSpPr>
        <p:spPr>
          <a:xfrm>
            <a:off x="984741" y="10160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19" y="153991"/>
            <a:ext cx="10344149" cy="93662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 WOULD GO HERE</a:t>
            </a:r>
          </a:p>
        </p:txBody>
      </p:sp>
      <p:sp>
        <p:nvSpPr>
          <p:cNvPr id="10" name="Text Placeholder 4"/>
          <p:cNvSpPr>
            <a:spLocks noGrp="1"/>
          </p:cNvSpPr>
          <p:nvPr>
            <p:ph type="body" sz="quarter" idx="15" hasCustomPrompt="1"/>
          </p:nvPr>
        </p:nvSpPr>
        <p:spPr>
          <a:xfrm>
            <a:off x="1395043" y="1692275"/>
            <a:ext cx="9740740" cy="4586288"/>
          </a:xfrm>
          <a:prstGeom prst="rect">
            <a:avLst/>
          </a:prstGeom>
        </p:spPr>
        <p:txBody>
          <a:bodyPr/>
          <a:lstStyle>
            <a:lvl1pPr marL="365760" indent="-365760">
              <a:spcBef>
                <a:spcPts val="2400"/>
              </a:spcBef>
              <a:buClr>
                <a:schemeClr val="accent2"/>
              </a:buClr>
              <a:buFont typeface="+mj-lt"/>
              <a:buAutoNum type="arabicPeriod"/>
              <a:defRPr sz="2000" baseline="0"/>
            </a:lvl1pPr>
            <a:lvl2pPr marL="960120" indent="-182880">
              <a:spcBef>
                <a:spcPts val="400"/>
              </a:spcBef>
              <a:buClr>
                <a:schemeClr val="accent2"/>
              </a:buClr>
              <a:buFont typeface="Arial" panose="020B0604020202020204" pitchFamily="34" charset="0"/>
              <a:buChar char="•"/>
              <a:defRPr sz="1800" baseline="0"/>
            </a:lvl2pPr>
            <a:lvl3pPr marL="1303020" indent="-182880">
              <a:buClr>
                <a:schemeClr val="accent2"/>
              </a:buClr>
              <a:buFont typeface="Arial" panose="020B0604020202020204" pitchFamily="34" charset="0"/>
              <a:buChar char="•"/>
              <a:defRPr sz="1600" baseline="0"/>
            </a:lvl3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p:txBody>
      </p:sp>
    </p:spTree>
    <p:extLst>
      <p:ext uri="{BB962C8B-B14F-4D97-AF65-F5344CB8AC3E}">
        <p14:creationId xmlns:p14="http://schemas.microsoft.com/office/powerpoint/2010/main" val="27807085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8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1B1A5B"/>
                </a:solidFill>
                <a:latin typeface="+mj-lt"/>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5"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769432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B1A5B"/>
              </a:gs>
              <a:gs pos="100000">
                <a:srgbClr val="15144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419674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mj-lt"/>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5"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6773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B1A5B"/>
              </a:gs>
              <a:gs pos="100000">
                <a:srgbClr val="15144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3"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6"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1348629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7"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8"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1358157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B1A5B"/>
              </a:gs>
              <a:gs pos="100000">
                <a:srgbClr val="151444"/>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mj-lt"/>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007333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pic>
        <p:nvPicPr>
          <p:cNvPr id="13"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1420954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bwMode="white">
          <a:xfrm>
            <a:off x="630000" y="625475"/>
            <a:ext cx="932688" cy="932688"/>
          </a:xfrm>
          <a:prstGeom prst="rect">
            <a:avLst/>
          </a:prstGeom>
          <a:noFill/>
          <a:ln>
            <a:solidFill>
              <a:srgbClr val="2C2A9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C2A92"/>
                </a:solidFill>
                <a:latin typeface="+mj-lt"/>
                <a:ea typeface="+mj-ea"/>
                <a:cs typeface="+mj-cs"/>
                <a:sym typeface="+mj-lt"/>
              </a:defRPr>
            </a:lvl1pPr>
          </a:lstStyle>
          <a:p>
            <a:r>
              <a:rPr lang="en-US" dirty="0"/>
              <a:t>Click to add big statement text</a:t>
            </a:r>
          </a:p>
        </p:txBody>
      </p:sp>
      <p:sp>
        <p:nvSpPr>
          <p:cNvPr id="12" name="Rectangle 11">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3"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6"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2041735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A092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B1A5B"/>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sym typeface="Trebuchet MS" panose="020B0603020202020204" pitchFamily="34" charset="0"/>
            </a:endParaRPr>
          </a:p>
        </p:txBody>
      </p:sp>
      <p:pic>
        <p:nvPicPr>
          <p:cNvPr id="9"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96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2"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mj-lt"/>
              </a:defRPr>
            </a:lvl1pPr>
          </a:lstStyle>
          <a:p>
            <a:r>
              <a:rPr lang="en-US" dirty="0"/>
              <a:t>Click to add title</a:t>
            </a:r>
          </a:p>
        </p:txBody>
      </p:sp>
      <p:sp>
        <p:nvSpPr>
          <p:cNvPr id="1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2286075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mage &amp; Content (Reverse)-Numbered Bullets">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282269" y="2021252"/>
            <a:ext cx="5988129" cy="4700058"/>
          </a:xfrm>
          <a:prstGeom prst="rect">
            <a:avLst/>
          </a:prstGeom>
        </p:spPr>
        <p:txBody>
          <a:bodyPr/>
          <a:lstStyle>
            <a:lvl1pPr marL="365760" indent="-365760">
              <a:spcBef>
                <a:spcPts val="1800"/>
              </a:spcBef>
              <a:buClr>
                <a:schemeClr val="accent1"/>
              </a:buClr>
              <a:buSzPct val="110000"/>
              <a:buFont typeface="+mj-lt"/>
              <a:buAutoNum type="arabicPeriod"/>
              <a:defRPr sz="2200" baseline="0"/>
            </a:lvl1pPr>
            <a:lvl2pPr>
              <a:buClr>
                <a:schemeClr val="accent1"/>
              </a:buClr>
              <a:buSzPct val="110000"/>
              <a:defRPr sz="2000" baseline="0"/>
            </a:lvl2pPr>
            <a:lvl3pPr>
              <a:buClr>
                <a:schemeClr val="accent1"/>
              </a:buClr>
              <a:buSzPct val="110000"/>
              <a:defRPr sz="18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sp>
        <p:nvSpPr>
          <p:cNvPr id="9" name="Text Placeholder 6"/>
          <p:cNvSpPr>
            <a:spLocks noGrp="1"/>
          </p:cNvSpPr>
          <p:nvPr>
            <p:ph type="body" sz="quarter" idx="14" hasCustomPrompt="1"/>
          </p:nvPr>
        </p:nvSpPr>
        <p:spPr>
          <a:xfrm>
            <a:off x="281977" y="92603"/>
            <a:ext cx="5988416" cy="130186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sp>
        <p:nvSpPr>
          <p:cNvPr id="8" name="Picture Placeholder 17"/>
          <p:cNvSpPr>
            <a:spLocks noGrp="1"/>
          </p:cNvSpPr>
          <p:nvPr>
            <p:ph type="pic" sz="quarter" idx="13" hasCustomPrompt="1"/>
          </p:nvPr>
        </p:nvSpPr>
        <p:spPr>
          <a:xfrm>
            <a:off x="6786038" y="7"/>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cxnSp>
        <p:nvCxnSpPr>
          <p:cNvPr id="11" name="Straight Connector 10"/>
          <p:cNvCxnSpPr/>
          <p:nvPr userDrawn="1"/>
        </p:nvCxnSpPr>
        <p:spPr>
          <a:xfrm>
            <a:off x="-15970" y="13197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20"/>
          <p:cNvSpPr>
            <a:spLocks noGrp="1"/>
          </p:cNvSpPr>
          <p:nvPr>
            <p:ph type="body" sz="quarter" idx="16" hasCustomPrompt="1"/>
          </p:nvPr>
        </p:nvSpPr>
        <p:spPr>
          <a:xfrm>
            <a:off x="297416" y="1363751"/>
            <a:ext cx="6050144" cy="578816"/>
          </a:xfrm>
          <a:prstGeom prst="rect">
            <a:avLst/>
          </a:prstGeom>
        </p:spPr>
        <p:txBody>
          <a:bodyPr/>
          <a:lstStyle>
            <a:lvl1pPr marL="0" indent="0">
              <a:lnSpc>
                <a:spcPct val="75000"/>
              </a:lnSpc>
              <a:spcBef>
                <a:spcPts val="0"/>
              </a:spcBef>
              <a:buNone/>
              <a:defRPr sz="2400" cap="none" baseline="0">
                <a:solidFill>
                  <a:schemeClr val="accent1"/>
                </a:solidFill>
                <a:latin typeface="+mj-lt"/>
              </a:defRPr>
            </a:lvl1pPr>
          </a:lstStyle>
          <a:p>
            <a:pPr lvl="0"/>
            <a:r>
              <a:rPr lang="en-US" dirty="0">
                <a:latin typeface="+mj-lt"/>
              </a:rPr>
              <a:t>Subtitle would go here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6667" t="73315" r="16667" b="25001"/>
          <a:stretch/>
        </p:blipFill>
        <p:spPr>
          <a:xfrm>
            <a:off x="-1" y="6704013"/>
            <a:ext cx="12192001" cy="153988"/>
          </a:xfrm>
          <a:prstGeom prst="rect">
            <a:avLst/>
          </a:prstGeom>
        </p:spPr>
      </p:pic>
    </p:spTree>
    <p:extLst>
      <p:ext uri="{BB962C8B-B14F-4D97-AF65-F5344CB8AC3E}">
        <p14:creationId xmlns:p14="http://schemas.microsoft.com/office/powerpoint/2010/main" val="369598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Title &amp; Subtitl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7" name="Straight Connector 16"/>
          <p:cNvCxnSpPr/>
          <p:nvPr userDrawn="1"/>
        </p:nvCxnSpPr>
        <p:spPr>
          <a:xfrm>
            <a:off x="984741" y="10160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p:cNvSpPr>
            <a:spLocks noGrp="1"/>
          </p:cNvSpPr>
          <p:nvPr>
            <p:ph type="body" sz="quarter" idx="14" hasCustomPrompt="1"/>
          </p:nvPr>
        </p:nvSpPr>
        <p:spPr>
          <a:xfrm>
            <a:off x="891119" y="153991"/>
            <a:ext cx="10344149" cy="93662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 WOULD GO HERE</a:t>
            </a:r>
          </a:p>
        </p:txBody>
      </p:sp>
      <p:sp>
        <p:nvSpPr>
          <p:cNvPr id="19" name="Text Placeholder 20"/>
          <p:cNvSpPr>
            <a:spLocks noGrp="1"/>
          </p:cNvSpPr>
          <p:nvPr>
            <p:ph type="body" sz="quarter" idx="15" hasCustomPrompt="1"/>
          </p:nvPr>
        </p:nvSpPr>
        <p:spPr>
          <a:xfrm>
            <a:off x="890956" y="10599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sp>
        <p:nvSpPr>
          <p:cNvPr id="20" name="Picture Placeholder 3"/>
          <p:cNvSpPr>
            <a:spLocks noGrp="1"/>
          </p:cNvSpPr>
          <p:nvPr>
            <p:ph type="pic" sz="quarter" idx="16" hasCustomPrompt="1"/>
          </p:nvPr>
        </p:nvSpPr>
        <p:spPr>
          <a:xfrm>
            <a:off x="0" y="1698625"/>
            <a:ext cx="12192000" cy="5005388"/>
          </a:xfrm>
          <a:prstGeom prst="rect">
            <a:avLst/>
          </a:prstGeom>
        </p:spPr>
        <p:txBody>
          <a:bodyPr anchor="ctr" anchorCtr="1"/>
          <a:lstStyle>
            <a:lvl1pPr marL="0" indent="0" algn="ctr">
              <a:lnSpc>
                <a:spcPct val="100000"/>
              </a:lnSpc>
              <a:spcBef>
                <a:spcPts val="0"/>
              </a:spcBef>
              <a:buNone/>
              <a:defRPr sz="1800" baseline="0"/>
            </a:lvl1pPr>
          </a:lstStyle>
          <a:p>
            <a:r>
              <a:rPr lang="en-US" dirty="0"/>
              <a:t>Place image here</a:t>
            </a:r>
            <a:br>
              <a:rPr lang="en-US" dirty="0"/>
            </a:br>
            <a:r>
              <a:rPr lang="en-US" dirty="0"/>
              <a:t>(this text will disappear during the slide show)</a:t>
            </a:r>
          </a:p>
        </p:txBody>
      </p:sp>
    </p:spTree>
    <p:extLst>
      <p:ext uri="{BB962C8B-B14F-4D97-AF65-F5344CB8AC3E}">
        <p14:creationId xmlns:p14="http://schemas.microsoft.com/office/powerpoint/2010/main" val="31746825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6000"/>
              </a:lnSpc>
              <a:spcBef>
                <a:spcPts val="0"/>
              </a:spcBef>
              <a:spcAft>
                <a:spcPts val="700"/>
              </a:spcAft>
              <a:buClrTx/>
              <a:buSzTx/>
              <a:buFontTx/>
              <a:buNone/>
              <a:tabLst/>
              <a:defRPr/>
            </a:pPr>
            <a:r>
              <a:rPr kumimoji="0" lang="en-US" sz="5400" b="0" i="0" u="none" strike="noStrike" kern="1200" cap="none" spc="0" normalizeH="0" baseline="0" noProof="0" dirty="0">
                <a:ln>
                  <a:noFill/>
                </a:ln>
                <a:solidFill>
                  <a:srgbClr val="1B1A5B"/>
                </a:solidFill>
                <a:effectLst/>
                <a:uLnTx/>
                <a:uFillTx/>
                <a:latin typeface="Arial" panose="020B0604020202020204"/>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21" descr="Image result for wbcsd logo png">
            <a:hlinkClick r:id="rId8"/>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6"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8"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1172329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pic>
        <p:nvPicPr>
          <p:cNvPr id="10"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54673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0"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1461740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8"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9"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3"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4009325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9" name="Picture 28"/>
          <p:cNvPicPr>
            <a:picLocks noChangeAspect="1"/>
          </p:cNvPicPr>
          <p:nvPr userDrawn="1">
            <p:custDataLst>
              <p:tags r:id="rId3"/>
            </p:custDataLst>
          </p:nvPr>
        </p:nvPicPr>
        <p:blipFill rotWithShape="1">
          <a:blip r:embed="rId7">
            <a:extLst>
              <a:ext uri="{28A0092B-C50C-407E-A947-70E740481C1C}">
                <a14:useLocalDpi xmlns:a14="http://schemas.microsoft.com/office/drawing/2010/main" val="0"/>
              </a:ext>
            </a:extLst>
          </a:blip>
          <a:srcRect r="7239" b="16585"/>
          <a:stretch/>
        </p:blipFill>
        <p:spPr>
          <a:xfrm>
            <a:off x="0" y="0"/>
            <a:ext cx="12204700" cy="6870700"/>
          </a:xfrm>
          <a:prstGeom prst="rect">
            <a:avLst/>
          </a:prstGeom>
        </p:spPr>
      </p:pic>
      <p:sp>
        <p:nvSpPr>
          <p:cNvPr id="18" name="Freeform 17"/>
          <p:cNvSpPr/>
          <p:nvPr userDrawn="1"/>
        </p:nvSpPr>
        <p:spPr>
          <a:xfrm>
            <a:off x="0" y="-1"/>
            <a:ext cx="6349782" cy="6858000"/>
          </a:xfrm>
          <a:custGeom>
            <a:avLst/>
            <a:gdLst>
              <a:gd name="connsiteX0" fmla="*/ 0 w 6349782"/>
              <a:gd name="connsiteY0" fmla="*/ 0 h 6858000"/>
              <a:gd name="connsiteX1" fmla="*/ 4073460 w 6349782"/>
              <a:gd name="connsiteY1" fmla="*/ 0 h 6858000"/>
              <a:gd name="connsiteX2" fmla="*/ 4375951 w 6349782"/>
              <a:gd name="connsiteY2" fmla="*/ 200573 h 6858000"/>
              <a:gd name="connsiteX3" fmla="*/ 5207862 w 6349782"/>
              <a:gd name="connsiteY3" fmla="*/ 955364 h 6858000"/>
              <a:gd name="connsiteX4" fmla="*/ 5366135 w 6349782"/>
              <a:gd name="connsiteY4" fmla="*/ 6516777 h 6858000"/>
              <a:gd name="connsiteX5" fmla="*/ 5052299 w 6349782"/>
              <a:gd name="connsiteY5" fmla="*/ 6833056 h 6858000"/>
              <a:gd name="connsiteX6" fmla="*/ 5022999 w 6349782"/>
              <a:gd name="connsiteY6" fmla="*/ 6858000 h 6858000"/>
              <a:gd name="connsiteX7" fmla="*/ 0 w 6349782"/>
              <a:gd name="connsiteY7" fmla="*/ 6858000 h 6858000"/>
              <a:gd name="connsiteX8" fmla="*/ 0 w 634978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9782" h="6858000">
                <a:moveTo>
                  <a:pt x="0" y="0"/>
                </a:moveTo>
                <a:lnTo>
                  <a:pt x="4073460" y="0"/>
                </a:lnTo>
                <a:lnTo>
                  <a:pt x="4375951" y="200573"/>
                </a:lnTo>
                <a:cubicBezTo>
                  <a:pt x="4677244" y="416931"/>
                  <a:pt x="4957166" y="669207"/>
                  <a:pt x="5207862" y="955364"/>
                </a:cubicBezTo>
                <a:cubicBezTo>
                  <a:pt x="6668368" y="2622457"/>
                  <a:pt x="6735241" y="4972236"/>
                  <a:pt x="5366135" y="6516777"/>
                </a:cubicBezTo>
                <a:cubicBezTo>
                  <a:pt x="5266842" y="6628793"/>
                  <a:pt x="5162036" y="6734248"/>
                  <a:pt x="5052299" y="6833056"/>
                </a:cubicBezTo>
                <a:lnTo>
                  <a:pt x="5022999" y="6858000"/>
                </a:lnTo>
                <a:lnTo>
                  <a:pt x="0" y="6858000"/>
                </a:lnTo>
                <a:lnTo>
                  <a:pt x="0" y="0"/>
                </a:lnTo>
                <a:close/>
              </a:path>
            </a:pathLst>
          </a:custGeom>
          <a:solidFill>
            <a:srgbClr val="1B1A5B"/>
          </a:solidFill>
          <a:ln w="9525" cap="rnd" cmpd="sng" algn="ctr">
            <a:solidFill>
              <a:srgbClr val="1B1A5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B457375C-7FE4-4F12-A169-2AF4AC86D96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4140" b="34141"/>
          <a:stretch/>
        </p:blipFill>
        <p:spPr>
          <a:xfrm>
            <a:off x="496000" y="2857498"/>
            <a:ext cx="2549484" cy="1143002"/>
          </a:xfrm>
          <a:prstGeom prst="rect">
            <a:avLst/>
          </a:prstGeom>
        </p:spPr>
      </p:pic>
    </p:spTree>
    <p:extLst>
      <p:ext uri="{BB962C8B-B14F-4D97-AF65-F5344CB8AC3E}">
        <p14:creationId xmlns:p14="http://schemas.microsoft.com/office/powerpoint/2010/main" val="1948380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4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grpSp>
        <p:nvGrpSpPr>
          <p:cNvPr id="100" name="Group 99"/>
          <p:cNvGrpSpPr/>
          <p:nvPr userDrawn="1"/>
        </p:nvGrpSpPr>
        <p:grpSpPr>
          <a:xfrm>
            <a:off x="-600" y="-1"/>
            <a:ext cx="12193800" cy="6858001"/>
            <a:chOff x="-600" y="-1"/>
            <a:chExt cx="12193800" cy="6858001"/>
          </a:xfrm>
        </p:grpSpPr>
        <p:grpSp>
          <p:nvGrpSpPr>
            <p:cNvPr id="101" name="Group 100"/>
            <p:cNvGrpSpPr/>
            <p:nvPr/>
          </p:nvGrpSpPr>
          <p:grpSpPr>
            <a:xfrm>
              <a:off x="-600" y="-1"/>
              <a:ext cx="12193800" cy="6858001"/>
              <a:chOff x="-600" y="-1"/>
              <a:chExt cx="12193800" cy="6858001"/>
            </a:xfrm>
          </p:grpSpPr>
          <p:sp>
            <p:nvSpPr>
              <p:cNvPr id="103"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04" name="Baselines / anchors"/>
              <p:cNvGrpSpPr/>
              <p:nvPr/>
            </p:nvGrpSpPr>
            <p:grpSpPr>
              <a:xfrm>
                <a:off x="-600" y="622800"/>
                <a:ext cx="12193200" cy="5536800"/>
                <a:chOff x="12623800" y="622800"/>
                <a:chExt cx="11176000" cy="5536800"/>
              </a:xfrm>
            </p:grpSpPr>
            <p:cxnSp>
              <p:nvCxnSpPr>
                <p:cNvPr id="127" name="Straight Connector 12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05" name="Gutter space"/>
              <p:cNvGrpSpPr/>
              <p:nvPr/>
            </p:nvGrpSpPr>
            <p:grpSpPr>
              <a:xfrm>
                <a:off x="1277000" y="623550"/>
                <a:ext cx="9638000" cy="5537047"/>
                <a:chOff x="1277000" y="623550"/>
                <a:chExt cx="9638000" cy="5537047"/>
              </a:xfrm>
            </p:grpSpPr>
            <p:sp>
              <p:nvSpPr>
                <p:cNvPr id="11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06"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Arial" panose="020B0604020202020204"/>
                  <a:ea typeface="+mn-ea"/>
                  <a:cs typeface="+mn-cs"/>
                </a:endParaRPr>
              </a:p>
            </p:txBody>
          </p:sp>
          <p:sp>
            <p:nvSpPr>
              <p:cNvPr id="107"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8"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09" name="Five column measure"/>
              <p:cNvGrpSpPr/>
              <p:nvPr/>
            </p:nvGrpSpPr>
            <p:grpSpPr>
              <a:xfrm>
                <a:off x="629400" y="5975122"/>
                <a:ext cx="10933200" cy="79536"/>
                <a:chOff x="629400" y="5975122"/>
                <a:chExt cx="10933200" cy="79536"/>
              </a:xfrm>
            </p:grpSpPr>
            <p:sp>
              <p:nvSpPr>
                <p:cNvPr id="11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10"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102" name="ee4pFootnotes"/>
            <p:cNvSpPr>
              <a:spLocks noChangeArrowheads="1"/>
            </p:cNvSpPr>
            <p:nvPr/>
          </p:nvSpPr>
          <p:spPr bwMode="auto">
            <a:xfrm>
              <a:off x="630000" y="6144442"/>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a:ea typeface="+mn-ea"/>
                  <a:cs typeface="+mn-cs"/>
                  <a:sym typeface="+mn-lt"/>
                </a:rPr>
                <a:t>1. xxxx  2. xxxx  3. xxxx</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a:ea typeface="+mn-ea"/>
                  <a:cs typeface="+mn-cs"/>
                  <a:sym typeface="+mn-lt"/>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a:ea typeface="+mn-ea"/>
                  <a:cs typeface="+mn-cs"/>
                  <a:sym typeface="+mn-lt"/>
                </a:rPr>
                <a:t>Source: Include a source for every chart that you use. Separate sources with a semicolon; BCG-related sources go at the end</a:t>
              </a:r>
            </a:p>
          </p:txBody>
        </p:sp>
      </p:grpSp>
      <p:sp>
        <p:nvSpPr>
          <p:cNvPr id="5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5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795647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sym typeface="+mn-lt"/>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a:ea typeface="+mn-ea"/>
                <a:cs typeface="+mn-cs"/>
              </a:rPr>
              <a:t>Agenda</a:t>
            </a:r>
          </a:p>
        </p:txBody>
      </p:sp>
      <p:pic>
        <p:nvPicPr>
          <p:cNvPr id="14"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2752589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pic>
        <p:nvPicPr>
          <p:cNvPr id="11" name="Picture 21" descr="Image result for wbcsd logo png">
            <a:hlinkClick r:id="rId6"/>
          </p:cNvPr>
          <p:cNvPicPr>
            <a:picLocks noChangeAspect="1" noChangeArrowheads="1"/>
          </p:cNvPicPr>
          <p:nvPr userDrawn="1"/>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8"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1451725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1" descr="Image result for wbcsd logo png">
            <a:hlinkClick r:id="rId6"/>
          </p:cNvPr>
          <p:cNvPicPr>
            <a:picLocks noChangeAspect="1" noChangeArrowheads="1"/>
          </p:cNvPicPr>
          <p:nvPr userDrawn="1"/>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8"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681723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mn-cs"/>
              </a:rPr>
              <a:t>Agenda</a:t>
            </a:r>
          </a:p>
        </p:txBody>
      </p:sp>
      <p:pic>
        <p:nvPicPr>
          <p:cNvPr id="11"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8"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168646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ContentContent Slide">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5776386" y="1849967"/>
            <a:ext cx="6049433" cy="4700058"/>
          </a:xfrm>
          <a:prstGeom prst="rect">
            <a:avLst/>
          </a:prstGeom>
        </p:spPr>
        <p:txBody>
          <a:bodyPr/>
          <a:lstStyle>
            <a:lvl1pPr marL="182880" indent="-182880">
              <a:spcBef>
                <a:spcPts val="1800"/>
              </a:spcBef>
              <a:buClr>
                <a:schemeClr val="accent2"/>
              </a:buClr>
              <a:buSzPct val="110000"/>
              <a:defRPr sz="2000" baseline="0"/>
            </a:lvl1pPr>
            <a:lvl2pPr>
              <a:buClr>
                <a:schemeClr val="accent2"/>
              </a:buClr>
              <a:buSzPct val="110000"/>
              <a:defRPr sz="1800" baseline="0"/>
            </a:lvl2pPr>
            <a:lvl3pPr>
              <a:buClr>
                <a:schemeClr val="accent2"/>
              </a:buClr>
              <a:buSzPct val="110000"/>
              <a:defRPr sz="16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cxnSp>
        <p:nvCxnSpPr>
          <p:cNvPr id="12" name="Straight Connector 11"/>
          <p:cNvCxnSpPr/>
          <p:nvPr userDrawn="1"/>
        </p:nvCxnSpPr>
        <p:spPr>
          <a:xfrm>
            <a:off x="5905638" y="12271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Picture Placeholder 17"/>
          <p:cNvSpPr>
            <a:spLocks noGrp="1"/>
          </p:cNvSpPr>
          <p:nvPr>
            <p:ph type="pic" sz="quarter" idx="13" hasCustomPrompt="1"/>
          </p:nvPr>
        </p:nvSpPr>
        <p:spPr>
          <a:xfrm>
            <a:off x="2" y="3"/>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sp>
        <p:nvSpPr>
          <p:cNvPr id="9" name="Text Placeholder 6"/>
          <p:cNvSpPr>
            <a:spLocks noGrp="1"/>
          </p:cNvSpPr>
          <p:nvPr>
            <p:ph type="body" sz="quarter" idx="14" hasCustomPrompt="1"/>
          </p:nvPr>
        </p:nvSpPr>
        <p:spPr>
          <a:xfrm>
            <a:off x="5776099" y="-1"/>
            <a:ext cx="5866068" cy="130186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704015"/>
            <a:ext cx="12192001" cy="153987"/>
          </a:xfrm>
          <a:prstGeom prst="rect">
            <a:avLst/>
          </a:prstGeom>
        </p:spPr>
      </p:pic>
      <p:sp>
        <p:nvSpPr>
          <p:cNvPr id="11" name="Text Placeholder 20"/>
          <p:cNvSpPr>
            <a:spLocks noGrp="1"/>
          </p:cNvSpPr>
          <p:nvPr>
            <p:ph type="body" sz="quarter" idx="12" hasCustomPrompt="1"/>
          </p:nvPr>
        </p:nvSpPr>
        <p:spPr>
          <a:xfrm>
            <a:off x="5776097" y="1271151"/>
            <a:ext cx="6050144" cy="578816"/>
          </a:xfrm>
          <a:prstGeom prst="rect">
            <a:avLst/>
          </a:prstGeom>
        </p:spPr>
        <p:txBody>
          <a:bodyPr/>
          <a:lstStyle>
            <a:lvl1pPr marL="0" indent="0">
              <a:lnSpc>
                <a:spcPct val="75000"/>
              </a:lnSpc>
              <a:spcBef>
                <a:spcPts val="0"/>
              </a:spcBef>
              <a:buNone/>
              <a:defRPr sz="2400" cap="none" baseline="0">
                <a:solidFill>
                  <a:schemeClr val="accent2"/>
                </a:solidFill>
                <a:latin typeface="+mj-lt"/>
              </a:defRPr>
            </a:lvl1pPr>
          </a:lstStyle>
          <a:p>
            <a:pPr lvl="0"/>
            <a:r>
              <a:rPr lang="en-US" dirty="0">
                <a:latin typeface="+mj-lt"/>
              </a:rPr>
              <a:t>Subtitle would go here</a:t>
            </a:r>
          </a:p>
        </p:txBody>
      </p:sp>
    </p:spTree>
    <p:extLst>
      <p:ext uri="{BB962C8B-B14F-4D97-AF65-F5344CB8AC3E}">
        <p14:creationId xmlns:p14="http://schemas.microsoft.com/office/powerpoint/2010/main" val="9266900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6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4" name="Picture 21" descr="Image result for wbcsd logo png">
            <a:hlinkClick r:id="rId7"/>
          </p:cNvPr>
          <p:cNvPicPr>
            <a:picLocks noChangeAspect="1" noChangeArrowheads="1"/>
          </p:cNvPicPr>
          <p:nvPr userDrawn="1"/>
        </p:nvPicPr>
        <p:blipFill>
          <a:blip r:embed="rId8" cstate="hq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bwMode="invGray">
          <a:xfrm>
            <a:off x="1388145" y="4691187"/>
            <a:ext cx="929337" cy="995874"/>
          </a:xfrm>
          <a:prstGeom prst="rect">
            <a:avLst/>
          </a:prstGeom>
          <a:noFill/>
          <a:ln w="9525">
            <a:solidFill>
              <a:srgbClr val="2C2A9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2C2A9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sym typeface="+mn-lt"/>
            </a:endParaRPr>
          </a:p>
        </p:txBody>
      </p:sp>
      <p:sp>
        <p:nvSpPr>
          <p:cNvPr id="11" name="TextBox 10"/>
          <p:cNvSpPr txBox="1"/>
          <p:nvPr userDrawn="1"/>
        </p:nvSpPr>
        <p:spPr>
          <a:xfrm>
            <a:off x="630000" y="907198"/>
            <a:ext cx="3448800" cy="3488400"/>
          </a:xfrm>
          <a:prstGeom prst="rect">
            <a:avLst/>
          </a:prstGeom>
          <a:noFill/>
          <a:ln>
            <a:solidFill>
              <a:srgbClr val="2C2A92"/>
            </a:solidFill>
          </a:ln>
        </p:spPr>
        <p:txBody>
          <a:bodyPr wrap="square" lIns="612000" tIns="46800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5400" b="0" i="0" u="none" strike="noStrike" kern="1200" cap="none" spc="0" normalizeH="0" baseline="0" noProof="0" dirty="0">
              <a:ln>
                <a:noFill/>
              </a:ln>
              <a:solidFill>
                <a:srgbClr val="2C2A92"/>
              </a:solidFill>
              <a:effectLst/>
              <a:uLnTx/>
              <a:uFillTx/>
              <a:latin typeface="Arial" panose="020B0604020202020204"/>
              <a:ea typeface="+mn-ea"/>
              <a:cs typeface="+mn-cs"/>
            </a:endParaRPr>
          </a:p>
        </p:txBody>
      </p:sp>
      <p:sp>
        <p:nvSpPr>
          <p:cNvPr id="9" name="TextBox 1"/>
          <p:cNvSpPr txBox="1"/>
          <p:nvPr userDrawn="1"/>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C2A92"/>
                </a:solidFill>
                <a:effectLst/>
                <a:uLnTx/>
                <a:uFillTx/>
                <a:latin typeface="Arial" panose="020B0604020202020204"/>
                <a:ea typeface="+mn-ea"/>
                <a:cs typeface="+mn-cs"/>
              </a:rPr>
              <a:t>Agenda</a:t>
            </a:r>
          </a:p>
        </p:txBody>
      </p:sp>
      <p:sp>
        <p:nvSpPr>
          <p:cNvPr id="12"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653123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9" name="Picture 21" descr="Image result for wbcsd logo png">
            <a:hlinkClick r:id="rId6"/>
          </p:cNvPr>
          <p:cNvPicPr>
            <a:picLocks noChangeAspect="1" noChangeArrowheads="1"/>
          </p:cNvPicPr>
          <p:nvPr userDrawn="1"/>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bwMode="white">
          <a:xfrm>
            <a:off x="1284743" y="1428131"/>
            <a:ext cx="947672" cy="947672"/>
          </a:xfrm>
          <a:prstGeom prst="rect">
            <a:avLst/>
          </a:prstGeom>
          <a:noFill/>
          <a:ln w="9525">
            <a:solidFill>
              <a:srgbClr val="2C2A9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rgbClr val="2C2A9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106226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7155FF0-8C30-F242-99A2-422B79EE58F6}"/>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noFill/>
              <a:effectLst/>
              <a:uLnTx/>
              <a:uFillTx/>
              <a:latin typeface="Arial" panose="020B0604020202020204"/>
              <a:ea typeface="+mn-ea"/>
              <a:cs typeface="+mn-cs"/>
            </a:endParaRPr>
          </a:p>
        </p:txBody>
      </p:sp>
      <p:pic>
        <p:nvPicPr>
          <p:cNvPr id="10" name="Picture 21" descr="Image result for wbcsd logo png">
            <a:hlinkClick r:id="rId6"/>
          </p:cNvPr>
          <p:cNvPicPr>
            <a:picLocks noChangeAspect="1" noChangeArrowheads="1"/>
          </p:cNvPicPr>
          <p:nvPr userDrawn="1"/>
        </p:nvPicPr>
        <p:blipFill>
          <a:blip r:embed="rId7" cstate="hq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srgbClr val="2C2A92"/>
                </a:solidFill>
                <a:effectLst/>
                <a:uLnTx/>
                <a:uFillTx/>
                <a:latin typeface="Arial" panose="020B0604020202020204"/>
                <a:ea typeface="+mj-ea"/>
                <a:cs typeface="+mj-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rgbClr val="2C2A9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2233383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Agenda</a:t>
            </a:r>
          </a:p>
        </p:txBody>
      </p:sp>
      <p:pic>
        <p:nvPicPr>
          <p:cNvPr id="12" name="Picture 21" descr="Image result for wbcsd logo png">
            <a:hlinkClick r:id="rId8"/>
          </p:cNvPr>
          <p:cNvPicPr>
            <a:picLocks noChangeAspect="1" noChangeArrowheads="1"/>
          </p:cNvPicPr>
          <p:nvPr userDrawn="1"/>
        </p:nvPicPr>
        <p:blipFill>
          <a:blip r:embed="rId9" cstate="hq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3"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
        <p:nvSpPr>
          <p:cNvPr id="14" name="FooterSimple" hidden="1"/>
          <p:cNvSpPr txBox="1"/>
          <p:nvPr userDrawn="1">
            <p:custDataLst>
              <p:tags r:id="rId3"/>
            </p:custDataLst>
          </p:nvPr>
        </p:nvSpPr>
        <p:spPr>
          <a:xfrm rot="16200000">
            <a:off x="10561320" y="4841466"/>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Arial" panose="020B0604020202020204"/>
                <a:ea typeface="+mn-ea"/>
                <a:cs typeface="+mn-cs"/>
                <a:sym typeface="Trebuchet MS" panose="020B0603020202020204" pitchFamily="34" charset="0"/>
              </a:rPr>
              <a:t>180904-GPI informational deck-vF.pptx</a:t>
            </a:r>
            <a:endParaRPr kumimoji="0" lang="en-US" sz="7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85245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B1A5B"/>
            </a:gs>
            <a:gs pos="100000">
              <a:srgbClr val="15144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6000"/>
              </a:lnSpc>
              <a:spcBef>
                <a:spcPts val="0"/>
              </a:spcBef>
              <a:spcAft>
                <a:spcPts val="700"/>
              </a:spcAft>
              <a:buClrTx/>
              <a:buSzTx/>
              <a:buFontTx/>
              <a:buNone/>
              <a:tabLst/>
              <a:defRPr/>
            </a:pPr>
            <a:r>
              <a:rPr kumimoji="0" lang="en-US" sz="5400" b="0" i="0" u="none" strike="noStrike" kern="1200" cap="none" spc="0" normalizeH="0" baseline="0" noProof="0" dirty="0">
                <a:ln>
                  <a:noFill/>
                </a:ln>
                <a:solidFill>
                  <a:srgbClr val="2C2A92"/>
                </a:solidFill>
                <a:effectLst/>
                <a:uLnTx/>
                <a:uFillTx/>
                <a:latin typeface="Arial" panose="020B0604020202020204"/>
                <a:ea typeface="+mn-ea"/>
                <a:cs typeface="+mn-cs"/>
                <a:sym typeface="+mn-lt"/>
              </a:rPr>
              <a:t>Table of contents</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21" descr="Image result for wbcsd logo png">
            <a:hlinkClick r:id="rId7"/>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56210" y="6396208"/>
            <a:ext cx="1097280" cy="364787"/>
          </a:xfrm>
          <a:prstGeom prst="rect">
            <a:avLst/>
          </a:prstGeom>
          <a:noFill/>
          <a:extLst>
            <a:ext uri="{909E8E84-426E-40DD-AFC4-6F175D3DCCD1}">
              <a14:hiddenFill xmlns:a14="http://schemas.microsoft.com/office/drawing/2010/main">
                <a:solidFill>
                  <a:srgbClr val="FFFFFF"/>
                </a:solidFill>
              </a14:hiddenFill>
            </a:ext>
          </a:extLst>
        </p:spPr>
      </p:pic>
      <p:sp>
        <p:nvSpPr>
          <p:cNvPr id="10" name="Copyright" hidden="1"/>
          <p:cNvSpPr txBox="1"/>
          <p:nvPr userDrawn="1"/>
        </p:nvSpPr>
        <p:spPr>
          <a:xfrm rot="16200000">
            <a:off x="9486900" y="3645181"/>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panose="020B0604020202020204"/>
                <a:ea typeface="+mn-ea"/>
                <a:cs typeface="+mn-cs"/>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2989963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DE3-9168-4BAD-8A1A-A0232C91FB7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FD486C-D1F4-4F4B-ACD2-59F70E6AB4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1CD2A1F-91ED-4164-B448-8673BE99081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FB413-715F-4C4C-9DA1-D25A0FEC5A08}" type="datetimeFigureOut">
              <a:rPr kumimoji="0" lang="x-none"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9/18/2018</a:t>
            </a:fld>
            <a:endParaRPr kumimoji="0" lang="x-none" sz="1000" b="0" i="0" u="none" strike="noStrike" kern="1200" cap="none" spc="0" normalizeH="0" baseline="0" noProof="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5" name="Footer Placeholder 4">
            <a:extLst>
              <a:ext uri="{FF2B5EF4-FFF2-40B4-BE49-F238E27FC236}">
                <a16:creationId xmlns:a16="http://schemas.microsoft.com/office/drawing/2014/main" id="{7CFD9B47-E5D3-43BB-8B0B-149143E7739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54B0624B-FFD5-469B-A557-DEE77E3E09F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C3A4E3-4C07-4DC6-98A0-9F00CD397B16}" type="slidenum">
              <a:rPr kumimoji="0" lang="x-none"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20468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483942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Blank - Gold">
  <p:cSld name="Blank - Gold">
    <p:bg>
      <p:bgPr>
        <a:solidFill>
          <a:srgbClr val="ED9E46"/>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sldNum" idx="12"/>
          </p:nvPr>
        </p:nvSpPr>
        <p:spPr>
          <a:xfrm>
            <a:off x="11409033" y="6471400"/>
            <a:ext cx="731600" cy="386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5913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mp; Content-Numbered Bullets">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5776386" y="1849967"/>
            <a:ext cx="6049433" cy="4700058"/>
          </a:xfrm>
          <a:prstGeom prst="rect">
            <a:avLst/>
          </a:prstGeom>
        </p:spPr>
        <p:txBody>
          <a:bodyPr/>
          <a:lstStyle>
            <a:lvl1pPr marL="365760" indent="-365760">
              <a:spcBef>
                <a:spcPts val="1800"/>
              </a:spcBef>
              <a:buClr>
                <a:schemeClr val="accent2"/>
              </a:buClr>
              <a:buSzPct val="110000"/>
              <a:buFont typeface="+mj-lt"/>
              <a:buAutoNum type="arabicPeriod"/>
              <a:defRPr sz="2000" baseline="0"/>
            </a:lvl1pPr>
            <a:lvl2pPr>
              <a:buClr>
                <a:schemeClr val="accent2"/>
              </a:buClr>
              <a:buSzPct val="110000"/>
              <a:defRPr sz="1800" baseline="0"/>
            </a:lvl2pPr>
            <a:lvl3pPr>
              <a:buClr>
                <a:schemeClr val="accent2"/>
              </a:buClr>
              <a:buSzPct val="110000"/>
              <a:defRPr sz="16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cxnSp>
        <p:nvCxnSpPr>
          <p:cNvPr id="12" name="Straight Connector 11"/>
          <p:cNvCxnSpPr/>
          <p:nvPr userDrawn="1"/>
        </p:nvCxnSpPr>
        <p:spPr>
          <a:xfrm>
            <a:off x="5905638" y="12271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Picture Placeholder 17"/>
          <p:cNvSpPr>
            <a:spLocks noGrp="1"/>
          </p:cNvSpPr>
          <p:nvPr>
            <p:ph type="pic" sz="quarter" idx="13" hasCustomPrompt="1"/>
          </p:nvPr>
        </p:nvSpPr>
        <p:spPr>
          <a:xfrm>
            <a:off x="2" y="3"/>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sp>
        <p:nvSpPr>
          <p:cNvPr id="9" name="Text Placeholder 6"/>
          <p:cNvSpPr>
            <a:spLocks noGrp="1"/>
          </p:cNvSpPr>
          <p:nvPr>
            <p:ph type="body" sz="quarter" idx="14" hasCustomPrompt="1"/>
          </p:nvPr>
        </p:nvSpPr>
        <p:spPr>
          <a:xfrm>
            <a:off x="5776099" y="-1"/>
            <a:ext cx="5866068" cy="130186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704015"/>
            <a:ext cx="12192001" cy="153987"/>
          </a:xfrm>
          <a:prstGeom prst="rect">
            <a:avLst/>
          </a:prstGeom>
        </p:spPr>
      </p:pic>
      <p:sp>
        <p:nvSpPr>
          <p:cNvPr id="11" name="Text Placeholder 20"/>
          <p:cNvSpPr>
            <a:spLocks noGrp="1"/>
          </p:cNvSpPr>
          <p:nvPr>
            <p:ph type="body" sz="quarter" idx="12" hasCustomPrompt="1"/>
          </p:nvPr>
        </p:nvSpPr>
        <p:spPr>
          <a:xfrm>
            <a:off x="5776097" y="1271151"/>
            <a:ext cx="6050144" cy="578816"/>
          </a:xfrm>
          <a:prstGeom prst="rect">
            <a:avLst/>
          </a:prstGeom>
        </p:spPr>
        <p:txBody>
          <a:bodyPr/>
          <a:lstStyle>
            <a:lvl1pPr marL="0" indent="0">
              <a:lnSpc>
                <a:spcPct val="75000"/>
              </a:lnSpc>
              <a:spcBef>
                <a:spcPts val="0"/>
              </a:spcBef>
              <a:buNone/>
              <a:defRPr sz="2400" cap="none" baseline="0">
                <a:solidFill>
                  <a:schemeClr val="accent2"/>
                </a:solidFill>
                <a:latin typeface="+mj-lt"/>
              </a:defRPr>
            </a:lvl1pPr>
          </a:lstStyle>
          <a:p>
            <a:pPr lvl="0"/>
            <a:r>
              <a:rPr lang="en-US" dirty="0">
                <a:latin typeface="+mj-lt"/>
              </a:rPr>
              <a:t>Subtitle would go here</a:t>
            </a:r>
          </a:p>
        </p:txBody>
      </p:sp>
    </p:spTree>
    <p:extLst>
      <p:ext uri="{BB962C8B-B14F-4D97-AF65-F5344CB8AC3E}">
        <p14:creationId xmlns:p14="http://schemas.microsoft.com/office/powerpoint/2010/main" val="2540207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mp; Content (Reverse)">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282270" y="1849967"/>
            <a:ext cx="5987708" cy="4700058"/>
          </a:xfrm>
          <a:prstGeom prst="rect">
            <a:avLst/>
          </a:prstGeom>
        </p:spPr>
        <p:txBody>
          <a:bodyPr/>
          <a:lstStyle>
            <a:lvl1pPr marL="182880" indent="-182880">
              <a:spcBef>
                <a:spcPts val="1800"/>
              </a:spcBef>
              <a:buClr>
                <a:schemeClr val="accent2"/>
              </a:buClr>
              <a:buSzPct val="110000"/>
              <a:defRPr sz="2000" baseline="0"/>
            </a:lvl1pPr>
            <a:lvl2pPr>
              <a:buClr>
                <a:schemeClr val="accent2"/>
              </a:buClr>
              <a:buSzPct val="110000"/>
              <a:defRPr sz="1800" baseline="0"/>
            </a:lvl2pPr>
            <a:lvl3pPr>
              <a:buClr>
                <a:schemeClr val="accent2"/>
              </a:buClr>
              <a:buSzPct val="110000"/>
              <a:defRPr sz="16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sp>
        <p:nvSpPr>
          <p:cNvPr id="9" name="Text Placeholder 6"/>
          <p:cNvSpPr>
            <a:spLocks noGrp="1"/>
          </p:cNvSpPr>
          <p:nvPr>
            <p:ph type="body" sz="quarter" idx="14" hasCustomPrompt="1"/>
          </p:nvPr>
        </p:nvSpPr>
        <p:spPr>
          <a:xfrm>
            <a:off x="281981" y="-1"/>
            <a:ext cx="5987995" cy="130186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sp>
        <p:nvSpPr>
          <p:cNvPr id="8" name="Picture Placeholder 17"/>
          <p:cNvSpPr>
            <a:spLocks noGrp="1"/>
          </p:cNvSpPr>
          <p:nvPr>
            <p:ph type="pic" sz="quarter" idx="13" hasCustomPrompt="1"/>
          </p:nvPr>
        </p:nvSpPr>
        <p:spPr>
          <a:xfrm>
            <a:off x="6786035" y="3"/>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cxnSp>
        <p:nvCxnSpPr>
          <p:cNvPr id="31" name="Straight Connector 30"/>
          <p:cNvCxnSpPr/>
          <p:nvPr userDrawn="1"/>
        </p:nvCxnSpPr>
        <p:spPr>
          <a:xfrm>
            <a:off x="-15970" y="12271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704015"/>
            <a:ext cx="12192001" cy="153987"/>
          </a:xfrm>
          <a:prstGeom prst="rect">
            <a:avLst/>
          </a:prstGeom>
        </p:spPr>
      </p:pic>
      <p:sp>
        <p:nvSpPr>
          <p:cNvPr id="12" name="Text Placeholder 20"/>
          <p:cNvSpPr>
            <a:spLocks noGrp="1"/>
          </p:cNvSpPr>
          <p:nvPr>
            <p:ph type="body" sz="quarter" idx="16" hasCustomPrompt="1"/>
          </p:nvPr>
        </p:nvSpPr>
        <p:spPr>
          <a:xfrm>
            <a:off x="297416" y="1271151"/>
            <a:ext cx="6050144" cy="578816"/>
          </a:xfrm>
          <a:prstGeom prst="rect">
            <a:avLst/>
          </a:prstGeom>
        </p:spPr>
        <p:txBody>
          <a:bodyPr/>
          <a:lstStyle>
            <a:lvl1pPr marL="0" indent="0">
              <a:lnSpc>
                <a:spcPct val="75000"/>
              </a:lnSpc>
              <a:spcBef>
                <a:spcPts val="0"/>
              </a:spcBef>
              <a:buNone/>
              <a:defRPr sz="2200" cap="all" baseline="0">
                <a:solidFill>
                  <a:schemeClr val="accent2"/>
                </a:solidFill>
                <a:latin typeface="+mj-lt"/>
              </a:defRPr>
            </a:lvl1pPr>
          </a:lstStyle>
          <a:p>
            <a:pPr lvl="0"/>
            <a:r>
              <a:rPr lang="en-US" dirty="0" smtClean="0">
                <a:latin typeface="+mj-lt"/>
              </a:rPr>
              <a:t>S</a:t>
            </a:r>
            <a:r>
              <a:rPr lang="en-US" sz="2400" cap="none" baseline="0" dirty="0" smtClean="0">
                <a:latin typeface="+mj-lt"/>
              </a:rPr>
              <a:t>ubtitle Would Go Here</a:t>
            </a:r>
            <a:endParaRPr lang="en-US" dirty="0">
              <a:latin typeface="+mj-lt"/>
            </a:endParaRPr>
          </a:p>
        </p:txBody>
      </p:sp>
    </p:spTree>
    <p:extLst>
      <p:ext uri="{BB962C8B-B14F-4D97-AF65-F5344CB8AC3E}">
        <p14:creationId xmlns:p14="http://schemas.microsoft.com/office/powerpoint/2010/main" val="3857317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mp; Content (Reverse)-Numbered Bullets">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282266" y="1849967"/>
            <a:ext cx="5988129" cy="4700058"/>
          </a:xfrm>
          <a:prstGeom prst="rect">
            <a:avLst/>
          </a:prstGeom>
        </p:spPr>
        <p:txBody>
          <a:bodyPr/>
          <a:lstStyle>
            <a:lvl1pPr marL="365760" indent="-365760">
              <a:spcBef>
                <a:spcPts val="1800"/>
              </a:spcBef>
              <a:buClr>
                <a:schemeClr val="accent2"/>
              </a:buClr>
              <a:buSzPct val="110000"/>
              <a:buFont typeface="+mj-lt"/>
              <a:buAutoNum type="arabicPeriod"/>
              <a:defRPr sz="2000" baseline="0"/>
            </a:lvl1pPr>
            <a:lvl2pPr>
              <a:buClr>
                <a:schemeClr val="accent2"/>
              </a:buClr>
              <a:buSzPct val="110000"/>
              <a:defRPr sz="1800" baseline="0"/>
            </a:lvl2pPr>
            <a:lvl3pPr>
              <a:buClr>
                <a:schemeClr val="accent2"/>
              </a:buClr>
              <a:buSzPct val="110000"/>
              <a:defRPr sz="16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sp>
        <p:nvSpPr>
          <p:cNvPr id="9" name="Text Placeholder 6"/>
          <p:cNvSpPr>
            <a:spLocks noGrp="1"/>
          </p:cNvSpPr>
          <p:nvPr>
            <p:ph type="body" sz="quarter" idx="14" hasCustomPrompt="1"/>
          </p:nvPr>
        </p:nvSpPr>
        <p:spPr>
          <a:xfrm>
            <a:off x="281977" y="-1"/>
            <a:ext cx="5988416" cy="130186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sp>
        <p:nvSpPr>
          <p:cNvPr id="8" name="Picture Placeholder 17"/>
          <p:cNvSpPr>
            <a:spLocks noGrp="1"/>
          </p:cNvSpPr>
          <p:nvPr>
            <p:ph type="pic" sz="quarter" idx="13" hasCustomPrompt="1"/>
          </p:nvPr>
        </p:nvSpPr>
        <p:spPr>
          <a:xfrm>
            <a:off x="6786035" y="3"/>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cxnSp>
        <p:nvCxnSpPr>
          <p:cNvPr id="11" name="Straight Connector 10"/>
          <p:cNvCxnSpPr/>
          <p:nvPr userDrawn="1"/>
        </p:nvCxnSpPr>
        <p:spPr>
          <a:xfrm>
            <a:off x="-15970" y="12271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704015"/>
            <a:ext cx="12192001" cy="153987"/>
          </a:xfrm>
          <a:prstGeom prst="rect">
            <a:avLst/>
          </a:prstGeom>
        </p:spPr>
      </p:pic>
      <p:sp>
        <p:nvSpPr>
          <p:cNvPr id="13" name="Text Placeholder 20"/>
          <p:cNvSpPr>
            <a:spLocks noGrp="1"/>
          </p:cNvSpPr>
          <p:nvPr>
            <p:ph type="body" sz="quarter" idx="16" hasCustomPrompt="1"/>
          </p:nvPr>
        </p:nvSpPr>
        <p:spPr>
          <a:xfrm>
            <a:off x="297416" y="1271151"/>
            <a:ext cx="6050144" cy="578816"/>
          </a:xfrm>
          <a:prstGeom prst="rect">
            <a:avLst/>
          </a:prstGeom>
        </p:spPr>
        <p:txBody>
          <a:bodyPr/>
          <a:lstStyle>
            <a:lvl1pPr marL="0" indent="0">
              <a:lnSpc>
                <a:spcPct val="75000"/>
              </a:lnSpc>
              <a:spcBef>
                <a:spcPts val="0"/>
              </a:spcBef>
              <a:buNone/>
              <a:defRPr sz="2400" cap="none" baseline="0">
                <a:solidFill>
                  <a:schemeClr val="accent2"/>
                </a:solidFill>
                <a:latin typeface="+mj-lt"/>
              </a:defRPr>
            </a:lvl1pPr>
          </a:lstStyle>
          <a:p>
            <a:pPr lvl="0"/>
            <a:r>
              <a:rPr lang="en-US" dirty="0">
                <a:latin typeface="+mj-lt"/>
              </a:rPr>
              <a:t>Subtitle would go here</a:t>
            </a:r>
          </a:p>
        </p:txBody>
      </p:sp>
    </p:spTree>
    <p:extLst>
      <p:ext uri="{BB962C8B-B14F-4D97-AF65-F5344CB8AC3E}">
        <p14:creationId xmlns:p14="http://schemas.microsoft.com/office/powerpoint/2010/main" val="1921683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4" name="Rectangle 3"/>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5" name="Straight Connector 14"/>
          <p:cNvCxnSpPr/>
          <p:nvPr userDrawn="1"/>
        </p:nvCxnSpPr>
        <p:spPr>
          <a:xfrm>
            <a:off x="984741" y="10160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p:cNvSpPr>
            <a:spLocks noGrp="1"/>
          </p:cNvSpPr>
          <p:nvPr>
            <p:ph type="body" sz="quarter" idx="14" hasCustomPrompt="1"/>
          </p:nvPr>
        </p:nvSpPr>
        <p:spPr>
          <a:xfrm>
            <a:off x="891119" y="153991"/>
            <a:ext cx="10344149" cy="93662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 WOULD GO HERE</a:t>
            </a:r>
          </a:p>
        </p:txBody>
      </p:sp>
      <p:sp>
        <p:nvSpPr>
          <p:cNvPr id="17" name="Text Placeholder 20"/>
          <p:cNvSpPr>
            <a:spLocks noGrp="1"/>
          </p:cNvSpPr>
          <p:nvPr>
            <p:ph type="body" sz="quarter" idx="15" hasCustomPrompt="1"/>
          </p:nvPr>
        </p:nvSpPr>
        <p:spPr>
          <a:xfrm>
            <a:off x="890956" y="10599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sp>
        <p:nvSpPr>
          <p:cNvPr id="8" name="Chart Placeholder 4"/>
          <p:cNvSpPr>
            <a:spLocks noGrp="1"/>
          </p:cNvSpPr>
          <p:nvPr>
            <p:ph type="chart" sz="quarter" idx="16" hasCustomPrompt="1"/>
          </p:nvPr>
        </p:nvSpPr>
        <p:spPr>
          <a:xfrm>
            <a:off x="891119" y="2074988"/>
            <a:ext cx="10344149" cy="4317387"/>
          </a:xfrm>
          <a:prstGeom prst="rect">
            <a:avLst/>
          </a:prstGeom>
        </p:spPr>
        <p:txBody>
          <a:bodyPr/>
          <a:lstStyle>
            <a:lvl1pPr marL="0" indent="0" algn="ctr">
              <a:buNone/>
              <a:defRPr sz="1800"/>
            </a:lvl1pPr>
          </a:lstStyle>
          <a:p>
            <a:r>
              <a:rPr lang="en-US" dirty="0"/>
              <a:t>Insert chart here</a:t>
            </a:r>
          </a:p>
        </p:txBody>
      </p:sp>
    </p:spTree>
    <p:extLst>
      <p:ext uri="{BB962C8B-B14F-4D97-AF65-F5344CB8AC3E}">
        <p14:creationId xmlns:p14="http://schemas.microsoft.com/office/powerpoint/2010/main" val="144635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9264" r="8248" b="1016"/>
          <a:stretch/>
        </p:blipFill>
        <p:spPr>
          <a:xfrm>
            <a:off x="-1" y="0"/>
            <a:ext cx="12192001" cy="6858000"/>
          </a:xfrm>
          <a:prstGeom prst="rect">
            <a:avLst/>
          </a:prstGeom>
        </p:spPr>
      </p:pic>
      <p:sp>
        <p:nvSpPr>
          <p:cNvPr id="4" name="Rectangle 3"/>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5" name="Straight Connector 14"/>
          <p:cNvCxnSpPr/>
          <p:nvPr userDrawn="1"/>
        </p:nvCxnSpPr>
        <p:spPr>
          <a:xfrm>
            <a:off x="984741" y="10160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p:cNvSpPr>
            <a:spLocks noGrp="1"/>
          </p:cNvSpPr>
          <p:nvPr>
            <p:ph type="body" sz="quarter" idx="14" hasCustomPrompt="1"/>
          </p:nvPr>
        </p:nvSpPr>
        <p:spPr>
          <a:xfrm>
            <a:off x="891119" y="153991"/>
            <a:ext cx="10344149" cy="936625"/>
          </a:xfrm>
          <a:prstGeom prst="rect">
            <a:avLst/>
          </a:prstGeom>
        </p:spPr>
        <p:txBody>
          <a:bodyPr anchor="b" anchorCtr="0"/>
          <a:lstStyle>
            <a:lvl1pPr marL="0" indent="0">
              <a:lnSpc>
                <a:spcPct val="75000"/>
              </a:lnSpc>
              <a:spcBef>
                <a:spcPts val="0"/>
              </a:spcBef>
              <a:buNone/>
              <a:defRPr sz="3200" b="1" cap="all" baseline="0">
                <a:latin typeface="+mj-lt"/>
              </a:defRPr>
            </a:lvl1pPr>
          </a:lstStyle>
          <a:p>
            <a:pPr lvl="0"/>
            <a:r>
              <a:rPr lang="en-US" b="1" dirty="0">
                <a:latin typeface="+mj-lt"/>
              </a:rPr>
              <a:t>SLIDE TITLE WOULD GO HERE</a:t>
            </a:r>
          </a:p>
        </p:txBody>
      </p:sp>
      <p:sp>
        <p:nvSpPr>
          <p:cNvPr id="17" name="Text Placeholder 20"/>
          <p:cNvSpPr>
            <a:spLocks noGrp="1"/>
          </p:cNvSpPr>
          <p:nvPr>
            <p:ph type="body" sz="quarter" idx="15" hasCustomPrompt="1"/>
          </p:nvPr>
        </p:nvSpPr>
        <p:spPr>
          <a:xfrm>
            <a:off x="890956" y="10599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spTree>
    <p:extLst>
      <p:ext uri="{BB962C8B-B14F-4D97-AF65-F5344CB8AC3E}">
        <p14:creationId xmlns:p14="http://schemas.microsoft.com/office/powerpoint/2010/main" val="3073834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AC505C88-A60E-4156-93F3-E6A43C3D08F1}"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69926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EEEF3F9-AC02-4FD7-8F1D-34835F9C66E5}"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3151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6F23ABB7-867F-4888-89C5-81E5344F4C48}"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651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_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6667" r="16667" b="25001"/>
          <a:stretch/>
        </p:blipFill>
        <p:spPr>
          <a:xfrm>
            <a:off x="-1" y="3"/>
            <a:ext cx="12192001" cy="6858001"/>
          </a:xfrm>
          <a:prstGeom prst="rect">
            <a:avLst/>
          </a:prstGeom>
        </p:spPr>
      </p:pic>
      <p:sp>
        <p:nvSpPr>
          <p:cNvPr id="4" name="Rectangle 3"/>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4" name="Straight Connector 13"/>
          <p:cNvCxnSpPr/>
          <p:nvPr userDrawn="1"/>
        </p:nvCxnSpPr>
        <p:spPr>
          <a:xfrm>
            <a:off x="984741" y="1120179"/>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20" y="258170"/>
            <a:ext cx="10344149" cy="93662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 WOULD GO HERE</a:t>
            </a:r>
          </a:p>
        </p:txBody>
      </p:sp>
      <p:sp>
        <p:nvSpPr>
          <p:cNvPr id="16" name="Text Placeholder 20"/>
          <p:cNvSpPr>
            <a:spLocks noGrp="1"/>
          </p:cNvSpPr>
          <p:nvPr>
            <p:ph type="body" sz="quarter" idx="12" hasCustomPrompt="1"/>
          </p:nvPr>
        </p:nvSpPr>
        <p:spPr>
          <a:xfrm>
            <a:off x="890958" y="1164135"/>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1"/>
                </a:solidFill>
                <a:latin typeface="+mj-lt"/>
              </a:defRPr>
            </a:lvl1pPr>
          </a:lstStyle>
          <a:p>
            <a:pPr lvl="0"/>
            <a:r>
              <a:rPr lang="en-US" dirty="0"/>
              <a:t>SUBTITLE WOULD GO HERE</a:t>
            </a:r>
          </a:p>
        </p:txBody>
      </p:sp>
    </p:spTree>
    <p:extLst>
      <p:ext uri="{BB962C8B-B14F-4D97-AF65-F5344CB8AC3E}">
        <p14:creationId xmlns:p14="http://schemas.microsoft.com/office/powerpoint/2010/main" val="1156545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B67C5A7E-F75B-4FFD-9918-AECC161B4421}"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4"/>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5"/>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8707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B46E3A28-E4F8-4599-9632-F5A4FACDAEB9}" type="datetimeFigureOut">
              <a:rPr lang="en-US" smtClean="0">
                <a:solidFill>
                  <a:prstClr val="black">
                    <a:tint val="75000"/>
                  </a:prstClr>
                </a:solidFill>
              </a:rPr>
              <a:pPr/>
              <a:t>9/18/2018</a:t>
            </a:fld>
            <a:endParaRPr lang="en-US">
              <a:solidFill>
                <a:prstClr val="black">
                  <a:tint val="75000"/>
                </a:prstClr>
              </a:solidFill>
            </a:endParaRPr>
          </a:p>
        </p:txBody>
      </p:sp>
      <p:sp>
        <p:nvSpPr>
          <p:cNvPr id="8" name="Footer Placeholder 7"/>
          <p:cNvSpPr>
            <a:spLocks noGrp="1"/>
          </p:cNvSpPr>
          <p:nvPr>
            <p:ph type="ftr" sz="quarter" idx="6"/>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7"/>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0746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D94B0C8B-5FC0-4CF4-A41B-FC32E2CFFF2C}" type="datetimeFigureOut">
              <a:rPr lang="en-US" smtClean="0">
                <a:solidFill>
                  <a:prstClr val="black">
                    <a:tint val="75000"/>
                  </a:prstClr>
                </a:solidFill>
              </a:rPr>
              <a:pPr/>
              <a:t>9/18/2018</a:t>
            </a:fld>
            <a:endParaRPr lang="en-US">
              <a:solidFill>
                <a:prstClr val="black">
                  <a:tint val="75000"/>
                </a:prstClr>
              </a:solidFill>
            </a:endParaRPr>
          </a:p>
        </p:txBody>
      </p:sp>
      <p:sp>
        <p:nvSpPr>
          <p:cNvPr id="4" name="Footer Placeholder 3"/>
          <p:cNvSpPr>
            <a:spLocks noGrp="1"/>
          </p:cNvSpPr>
          <p:nvPr>
            <p:ph type="ftr" sz="quarter" idx="2"/>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3"/>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40445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6BCD0E2-E83B-48D7-9412-BDB57C2102E9}" type="datetimeFigureOut">
              <a:rPr lang="en-US" smtClean="0">
                <a:solidFill>
                  <a:prstClr val="black">
                    <a:tint val="75000"/>
                  </a:prstClr>
                </a:solidFill>
              </a:rPr>
              <a:pPr/>
              <a:t>9/18/2018</a:t>
            </a:fld>
            <a:endParaRPr lang="en-US">
              <a:solidFill>
                <a:prstClr val="black">
                  <a:tint val="75000"/>
                </a:prstClr>
              </a:solidFill>
            </a:endParaRPr>
          </a:p>
        </p:txBody>
      </p:sp>
      <p:sp>
        <p:nvSpPr>
          <p:cNvPr id="3" name="Footer Placeholder 2"/>
          <p:cNvSpPr>
            <a:spLocks noGrp="1"/>
          </p:cNvSpPr>
          <p:nvPr>
            <p:ph type="ftr" sz="quarter" idx="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2"/>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653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A0807986-1A68-4B15-ADDF-3EC57D917C8D}"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4"/>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5"/>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5016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E505E02A-BD92-4FF1-99F5-93E17F106AF8}"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4"/>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5"/>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6571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B21B9F7-3D71-4EFE-9278-FFF48169710A}"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2500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893C4C4-794A-49C4-87D4-4DF99B4BCAF2}"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4"/>
          </p:nvPr>
        </p:nvSpPr>
        <p:spPr/>
        <p:txBody>
          <a:body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8228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5"/>
          <p:cNvSpPr>
            <a:spLocks noChangeArrowheads="1"/>
          </p:cNvSpPr>
          <p:nvPr/>
        </p:nvSpPr>
        <p:spPr bwMode="gray">
          <a:xfrm>
            <a:off x="0" y="3884618"/>
            <a:ext cx="12192000" cy="2973387"/>
          </a:xfrm>
          <a:prstGeom prst="rect">
            <a:avLst/>
          </a:prstGeom>
          <a:solidFill>
            <a:schemeClr val="tx2"/>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71"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5" name="Picture 121" descr="PE_UK_rev"/>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2804" y="5845175"/>
            <a:ext cx="301201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46" name="Rectangle 14"/>
          <p:cNvSpPr>
            <a:spLocks noGrp="1" noChangeArrowheads="1"/>
          </p:cNvSpPr>
          <p:nvPr>
            <p:ph type="ctrTitle" sz="quarter"/>
          </p:nvPr>
        </p:nvSpPr>
        <p:spPr>
          <a:xfrm>
            <a:off x="914404" y="4572004"/>
            <a:ext cx="10555817"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lstStyle>
            <a:lvl1pPr>
              <a:defRPr sz="2800">
                <a:solidFill>
                  <a:schemeClr val="bg1"/>
                </a:solidFill>
              </a:defRPr>
            </a:lvl1pPr>
          </a:lstStyle>
          <a:p>
            <a:pPr lvl="0"/>
            <a:r>
              <a:rPr lang="en-US" noProof="0" smtClean="0"/>
              <a:t>Click to edit Master title style</a:t>
            </a:r>
            <a:endParaRPr lang="en-US" noProof="0" dirty="0" smtClean="0"/>
          </a:p>
        </p:txBody>
      </p:sp>
      <p:sp>
        <p:nvSpPr>
          <p:cNvPr id="965647" name="Rectangle 15"/>
          <p:cNvSpPr>
            <a:spLocks noGrp="1" noChangeArrowheads="1"/>
          </p:cNvSpPr>
          <p:nvPr>
            <p:ph type="subTitle" sz="quarter" idx="1"/>
          </p:nvPr>
        </p:nvSpPr>
        <p:spPr>
          <a:xfrm>
            <a:off x="914400" y="5105400"/>
            <a:ext cx="7198784" cy="369332"/>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0" indent="0">
              <a:buFont typeface="Times" pitchFamily="18" charset="0"/>
              <a:buNone/>
              <a:defRPr sz="180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327310700"/>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24936" y="1268418"/>
            <a:ext cx="11165417" cy="5040311"/>
          </a:xfrm>
        </p:spPr>
        <p:txBody>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524933" y="6553202"/>
            <a:ext cx="5075768" cy="92333"/>
          </a:xfrm>
          <a:ln/>
        </p:spPr>
        <p:txBody>
          <a:bodyPr/>
          <a:lstStyle>
            <a:lvl1pPr>
              <a:defRPr sz="6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6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Rectangle 6"/>
          <p:cNvSpPr>
            <a:spLocks noGrp="1" noChangeArrowheads="1"/>
          </p:cNvSpPr>
          <p:nvPr>
            <p:ph type="sldNum" sz="quarter" idx="11"/>
          </p:nvPr>
        </p:nvSpPr>
        <p:spPr>
          <a:xfrm>
            <a:off x="9150352" y="6554790"/>
            <a:ext cx="2540000" cy="92333"/>
          </a:xfrm>
          <a:ln/>
        </p:spPr>
        <p:txBody>
          <a:bodyPr/>
          <a:lstStyle>
            <a:lvl1pPr>
              <a:defRPr sz="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256D9A-323B-4191-9751-4E846E33634A}" type="slidenum">
              <a:rPr kumimoji="0" lang="de-DE" sz="6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de-DE" sz="6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06036274"/>
      </p:ext>
    </p:extLst>
  </p:cSld>
  <p:clrMapOvr>
    <a:masterClrMapping/>
  </p:clrMapOvr>
  <p:transition spd="med">
    <p:wipe dir="r"/>
  </p:transition>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amp; Content (Reverse)">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282271" y="2021252"/>
            <a:ext cx="5987708" cy="4700058"/>
          </a:xfrm>
          <a:prstGeom prst="rect">
            <a:avLst/>
          </a:prstGeom>
        </p:spPr>
        <p:txBody>
          <a:bodyPr/>
          <a:lstStyle>
            <a:lvl1pPr marL="182880" indent="-182880">
              <a:spcBef>
                <a:spcPts val="1800"/>
              </a:spcBef>
              <a:buClr>
                <a:schemeClr val="accent1"/>
              </a:buClr>
              <a:buSzPct val="110000"/>
              <a:defRPr sz="2200" baseline="0"/>
            </a:lvl1pPr>
            <a:lvl2pPr>
              <a:buClr>
                <a:schemeClr val="accent1"/>
              </a:buClr>
              <a:buSzPct val="110000"/>
              <a:defRPr sz="2000" baseline="0"/>
            </a:lvl2pPr>
            <a:lvl3pPr>
              <a:buClr>
                <a:schemeClr val="accent1"/>
              </a:buClr>
              <a:buSzPct val="110000"/>
              <a:defRPr sz="1800"/>
            </a:lvl3pPr>
            <a:lvl4pPr marL="1371600" indent="0">
              <a:buNone/>
              <a:defRPr/>
            </a:lvl4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a:p>
            <a:pPr lvl="2"/>
            <a:endParaRPr lang="en-US" dirty="0"/>
          </a:p>
          <a:p>
            <a:pPr lvl="2"/>
            <a:endParaRPr lang="en-US" dirty="0"/>
          </a:p>
        </p:txBody>
      </p:sp>
      <p:sp>
        <p:nvSpPr>
          <p:cNvPr id="9" name="Text Placeholder 6"/>
          <p:cNvSpPr>
            <a:spLocks noGrp="1"/>
          </p:cNvSpPr>
          <p:nvPr>
            <p:ph type="body" sz="quarter" idx="14" hasCustomPrompt="1"/>
          </p:nvPr>
        </p:nvSpPr>
        <p:spPr>
          <a:xfrm>
            <a:off x="281981" y="92601"/>
            <a:ext cx="5987995" cy="130186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a:t>
            </a:r>
            <a:br>
              <a:rPr lang="en-US" b="1" dirty="0">
                <a:latin typeface="+mj-lt"/>
              </a:rPr>
            </a:br>
            <a:r>
              <a:rPr lang="en-US" b="1" dirty="0">
                <a:latin typeface="+mj-lt"/>
              </a:rPr>
              <a:t>WOULD GO HERE</a:t>
            </a:r>
          </a:p>
        </p:txBody>
      </p:sp>
      <p:sp>
        <p:nvSpPr>
          <p:cNvPr id="8" name="Picture Placeholder 17"/>
          <p:cNvSpPr>
            <a:spLocks noGrp="1"/>
          </p:cNvSpPr>
          <p:nvPr>
            <p:ph type="pic" sz="quarter" idx="13" hasCustomPrompt="1"/>
          </p:nvPr>
        </p:nvSpPr>
        <p:spPr>
          <a:xfrm>
            <a:off x="6786037" y="5"/>
            <a:ext cx="5405967" cy="6704013"/>
          </a:xfrm>
          <a:prstGeom prst="rect">
            <a:avLst/>
          </a:prstGeom>
        </p:spPr>
        <p:txBody>
          <a:bodyPr anchor="ctr" anchorCtr="1"/>
          <a:lstStyle>
            <a:lvl1pPr marL="0" indent="0" algn="ctr" defTabSz="914400" rtl="0" eaLnBrk="1" latinLnBrk="0" hangingPunct="1">
              <a:lnSpc>
                <a:spcPct val="100000"/>
              </a:lnSpc>
              <a:spcBef>
                <a:spcPts val="0"/>
              </a:spcBef>
              <a:buFont typeface="Arial" panose="020B0604020202020204" pitchFamily="34" charset="0"/>
              <a:buNone/>
              <a:defRPr lang="en-US" sz="1800" kern="1200" baseline="0" dirty="0">
                <a:solidFill>
                  <a:schemeClr val="tx2"/>
                </a:solidFill>
                <a:latin typeface="+mn-lt"/>
                <a:ea typeface="+mn-ea"/>
                <a:cs typeface="+mn-cs"/>
              </a:defRPr>
            </a:lvl1pPr>
          </a:lstStyle>
          <a:p>
            <a:r>
              <a:rPr lang="en-US" dirty="0"/>
              <a:t>Place image here</a:t>
            </a:r>
          </a:p>
          <a:p>
            <a:r>
              <a:rPr lang="en-US" dirty="0"/>
              <a:t>(this text will disappear during the slide show)</a:t>
            </a:r>
          </a:p>
        </p:txBody>
      </p:sp>
      <p:cxnSp>
        <p:nvCxnSpPr>
          <p:cNvPr id="31" name="Straight Connector 30"/>
          <p:cNvCxnSpPr/>
          <p:nvPr userDrawn="1"/>
        </p:nvCxnSpPr>
        <p:spPr>
          <a:xfrm>
            <a:off x="-15970" y="1319794"/>
            <a:ext cx="628636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20"/>
          <p:cNvSpPr>
            <a:spLocks noGrp="1"/>
          </p:cNvSpPr>
          <p:nvPr>
            <p:ph type="body" sz="quarter" idx="16" hasCustomPrompt="1"/>
          </p:nvPr>
        </p:nvSpPr>
        <p:spPr>
          <a:xfrm>
            <a:off x="297416" y="1363751"/>
            <a:ext cx="6050144" cy="578816"/>
          </a:xfrm>
          <a:prstGeom prst="rect">
            <a:avLst/>
          </a:prstGeom>
        </p:spPr>
        <p:txBody>
          <a:bodyPr/>
          <a:lstStyle>
            <a:lvl1pPr marL="0" indent="0">
              <a:lnSpc>
                <a:spcPct val="75000"/>
              </a:lnSpc>
              <a:spcBef>
                <a:spcPts val="0"/>
              </a:spcBef>
              <a:buNone/>
              <a:defRPr sz="2400" cap="none" baseline="0">
                <a:solidFill>
                  <a:schemeClr val="accent1"/>
                </a:solidFill>
                <a:latin typeface="+mj-lt"/>
              </a:defRPr>
            </a:lvl1pPr>
          </a:lstStyle>
          <a:p>
            <a:pPr lvl="0"/>
            <a:r>
              <a:rPr lang="en-US" dirty="0">
                <a:latin typeface="+mj-lt"/>
              </a:rPr>
              <a:t>Subtitle would go here</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667" t="73315" r="16667" b="25001"/>
          <a:stretch/>
        </p:blipFill>
        <p:spPr>
          <a:xfrm>
            <a:off x="-1" y="6704013"/>
            <a:ext cx="12192001" cy="153988"/>
          </a:xfrm>
          <a:prstGeom prst="rect">
            <a:avLst/>
          </a:prstGeom>
        </p:spPr>
      </p:pic>
    </p:spTree>
    <p:extLst>
      <p:ext uri="{BB962C8B-B14F-4D97-AF65-F5344CB8AC3E}">
        <p14:creationId xmlns:p14="http://schemas.microsoft.com/office/powerpoint/2010/main" val="693077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53998"/>
          </a:xfrm>
        </p:spPr>
        <p:txBody>
          <a:bodyPr anchor="t"/>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428"/>
            </a:lvl1pPr>
            <a:lvl2pPr marL="326510" indent="0">
              <a:buNone/>
              <a:defRPr sz="1286"/>
            </a:lvl2pPr>
            <a:lvl3pPr marL="653019" indent="0">
              <a:buNone/>
              <a:defRPr sz="1143"/>
            </a:lvl3pPr>
            <a:lvl4pPr marL="979529" indent="0">
              <a:buNone/>
              <a:defRPr sz="1000"/>
            </a:lvl4pPr>
            <a:lvl5pPr marL="1306037" indent="0">
              <a:buNone/>
              <a:defRPr sz="1000"/>
            </a:lvl5pPr>
            <a:lvl6pPr marL="1632547" indent="0">
              <a:buNone/>
              <a:defRPr sz="1000"/>
            </a:lvl6pPr>
            <a:lvl7pPr marL="1959056" indent="0">
              <a:buNone/>
              <a:defRPr sz="1000"/>
            </a:lvl7pPr>
            <a:lvl8pPr marL="2285566" indent="0">
              <a:buNone/>
              <a:defRPr sz="1000"/>
            </a:lvl8pPr>
            <a:lvl9pPr marL="2612075" indent="0">
              <a:buNone/>
              <a:defRPr sz="1000"/>
            </a:lvl9pPr>
          </a:lstStyle>
          <a:p>
            <a:pPr lvl="0"/>
            <a:r>
              <a:rPr lang="en-US" smtClean="0"/>
              <a:t>Edit Master text styles</a:t>
            </a:r>
          </a:p>
        </p:txBody>
      </p:sp>
      <p:sp>
        <p:nvSpPr>
          <p:cNvPr id="4" name="Rectangle 5"/>
          <p:cNvSpPr>
            <a:spLocks noGrp="1" noChangeArrowheads="1"/>
          </p:cNvSpPr>
          <p:nvPr>
            <p:ph type="ftr" sz="quarter" idx="10"/>
          </p:nvPr>
        </p:nvSpPr>
        <p:spPr>
          <a:xfrm>
            <a:off x="524933" y="6553203"/>
            <a:ext cx="5075768" cy="92333"/>
          </a:xfrm>
          <a:ln/>
        </p:spPr>
        <p:txBody>
          <a:bodyPr/>
          <a:lstStyle>
            <a:lvl1pPr>
              <a:defRPr sz="6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6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Rectangle 6"/>
          <p:cNvSpPr>
            <a:spLocks noGrp="1" noChangeArrowheads="1"/>
          </p:cNvSpPr>
          <p:nvPr>
            <p:ph type="sldNum" sz="quarter" idx="11"/>
          </p:nvPr>
        </p:nvSpPr>
        <p:spPr>
          <a:xfrm>
            <a:off x="9144001" y="6553203"/>
            <a:ext cx="2540000" cy="92333"/>
          </a:xfrm>
          <a:ln/>
        </p:spPr>
        <p:txBody>
          <a:bodyPr/>
          <a:lstStyle>
            <a:lvl1pPr>
              <a:defRPr sz="6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256D9A-323B-4191-9751-4E846E33634A}" type="slidenum">
              <a:rPr kumimoji="0" lang="de-DE" sz="6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de-DE" sz="6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474881954"/>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xfrm>
            <a:off x="524933" y="6553202"/>
            <a:ext cx="5075768" cy="88037"/>
          </a:xfr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Rectangle 6"/>
          <p:cNvSpPr>
            <a:spLocks noGrp="1" noChangeArrowheads="1"/>
          </p:cNvSpPr>
          <p:nvPr>
            <p:ph type="sldNum" sz="quarter" idx="11"/>
          </p:nvPr>
        </p:nvSpPr>
        <p:spPr>
          <a:xfrm>
            <a:off x="9144001" y="6553202"/>
            <a:ext cx="2540000" cy="88037"/>
          </a:xfr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256D9A-323B-4191-9751-4E846E33634A}" type="slidenum">
              <a:rPr kumimoji="0" lang="de-DE" sz="572"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92686261"/>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24933" y="6553202"/>
            <a:ext cx="5075768" cy="88037"/>
          </a:xfrm>
          <a:ln/>
        </p:spPr>
        <p:txBody>
          <a:bodyP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Rectangle 6"/>
          <p:cNvSpPr>
            <a:spLocks noGrp="1" noChangeArrowheads="1"/>
          </p:cNvSpPr>
          <p:nvPr>
            <p:ph type="sldNum" sz="quarter" idx="11"/>
          </p:nvPr>
        </p:nvSpPr>
        <p:spPr>
          <a:xfrm>
            <a:off x="9144001" y="6553202"/>
            <a:ext cx="2540000" cy="88037"/>
          </a:xfr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256D9A-323B-4191-9751-4E846E33634A}" type="slidenum">
              <a:rPr kumimoji="0" lang="de-DE" sz="572"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868765353"/>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p:nvSpPr>
        <p:spPr bwMode="auto">
          <a:xfrm>
            <a:off x="0" y="0"/>
            <a:ext cx="12192000" cy="6858000"/>
          </a:xfrm>
          <a:prstGeom prst="rect">
            <a:avLst/>
          </a:prstGeom>
          <a:solidFill>
            <a:schemeClr val="tx1"/>
          </a:solidFill>
          <a:ln w="19050" cap="flat" cmpd="sng" algn="ctr">
            <a:noFill/>
            <a:prstDash val="solid"/>
            <a:round/>
            <a:headEnd type="none" w="med" len="med"/>
            <a:tailEnd type="none" w="med" len="med"/>
          </a:ln>
          <a:effectLst/>
          <a:extLst/>
        </p:spPr>
        <p:txBody>
          <a:bodyPr vert="horz" wrap="square" lIns="65303" tIns="32652" rIns="65303" bIns="32652" numCol="1" rtlCol="0" anchor="t" anchorCtr="0" compatLnSpc="1">
            <a:prstTxWarp prst="textNoShape">
              <a:avLst/>
            </a:prstTxWarp>
          </a:bodyPr>
          <a:lstStyle/>
          <a:p>
            <a:pPr marL="0" marR="0" lvl="0" indent="0" algn="l" defTabSz="653019"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 name="Rectangle 5"/>
          <p:cNvSpPr>
            <a:spLocks noGrp="1" noChangeArrowheads="1"/>
          </p:cNvSpPr>
          <p:nvPr>
            <p:ph type="ftr" sz="quarter" idx="10"/>
          </p:nvPr>
        </p:nvSpPr>
        <p:spPr>
          <a:ln/>
        </p:spPr>
        <p:txBody>
          <a:bodyPr/>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Rectangle 6"/>
          <p:cNvSpPr>
            <a:spLocks noGrp="1" noChangeArrowheads="1"/>
          </p:cNvSpPr>
          <p:nvPr>
            <p:ph type="sldNum" sz="quarter" idx="11"/>
          </p:nvPr>
        </p:nvSpPr>
        <p:spPr>
          <a:ln/>
        </p:spPr>
        <p:txBody>
          <a:bodyPr/>
          <a:lstStyle>
            <a:lvl1pPr>
              <a:defRPr>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256D9A-323B-4191-9751-4E846E33634A}" type="slidenum">
              <a:rPr kumimoji="0" lang="de-DE" sz="572"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812959543"/>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56D9A-323B-4191-9751-4E846E33634A}" type="slidenum">
              <a:rPr kumimoji="0" lang="de-DE" sz="572"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572"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Rectangle 5"/>
          <p:cNvSpPr/>
          <p:nvPr/>
        </p:nvSpPr>
        <p:spPr bwMode="auto">
          <a:xfrm>
            <a:off x="143340" y="0"/>
            <a:ext cx="11905323" cy="6858000"/>
          </a:xfrm>
          <a:prstGeom prst="rect">
            <a:avLst/>
          </a:prstGeom>
          <a:solidFill>
            <a:schemeClr val="tx2"/>
          </a:solidFill>
          <a:ln w="1905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125" b="0" i="0" u="none" strike="noStrike" kern="1200" cap="none" spc="0" normalizeH="0" baseline="0" noProof="0" smtClean="0">
              <a:ln>
                <a:noFill/>
              </a:ln>
              <a:solidFill>
                <a:srgbClr val="000000"/>
              </a:solidFill>
              <a:effectLst/>
              <a:uLnTx/>
              <a:uFillTx/>
              <a:latin typeface="Arial" charset="0"/>
              <a:ea typeface="+mn-ea"/>
              <a:cs typeface="+mn-cs"/>
            </a:endParaRPr>
          </a:p>
        </p:txBody>
      </p:sp>
      <p:pic>
        <p:nvPicPr>
          <p:cNvPr id="5" name="Picture 7" descr="P21_UK_re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2438402" y="1989138"/>
            <a:ext cx="7313084" cy="240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24509"/>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5"/>
          <p:cNvSpPr>
            <a:spLocks noChangeArrowheads="1"/>
          </p:cNvSpPr>
          <p:nvPr/>
        </p:nvSpPr>
        <p:spPr bwMode="gray">
          <a:xfrm>
            <a:off x="0" y="3884618"/>
            <a:ext cx="12192000" cy="2973387"/>
          </a:xfrm>
          <a:prstGeom prst="rect">
            <a:avLst/>
          </a:prstGeom>
          <a:solidFill>
            <a:schemeClr val="tx2"/>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71"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5" name="Picture 121" descr="PE_UK_rev"/>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2804" y="5845175"/>
            <a:ext cx="301201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46" name="Rectangle 14"/>
          <p:cNvSpPr>
            <a:spLocks noGrp="1" noChangeArrowheads="1"/>
          </p:cNvSpPr>
          <p:nvPr>
            <p:ph type="ctrTitle" sz="quarter"/>
          </p:nvPr>
        </p:nvSpPr>
        <p:spPr>
          <a:xfrm>
            <a:off x="914404" y="4572004"/>
            <a:ext cx="10555817"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lstStyle>
            <a:lvl1pPr>
              <a:defRPr sz="2800">
                <a:solidFill>
                  <a:schemeClr val="bg1"/>
                </a:solidFill>
              </a:defRPr>
            </a:lvl1pPr>
          </a:lstStyle>
          <a:p>
            <a:pPr lvl="0"/>
            <a:r>
              <a:rPr lang="en-US" noProof="0" smtClean="0"/>
              <a:t>Click to edit Master title style</a:t>
            </a:r>
            <a:endParaRPr lang="en-US" noProof="0" dirty="0" smtClean="0"/>
          </a:p>
        </p:txBody>
      </p:sp>
      <p:sp>
        <p:nvSpPr>
          <p:cNvPr id="965647" name="Rectangle 15"/>
          <p:cNvSpPr>
            <a:spLocks noGrp="1" noChangeArrowheads="1"/>
          </p:cNvSpPr>
          <p:nvPr>
            <p:ph type="subTitle" sz="quarter" idx="1"/>
          </p:nvPr>
        </p:nvSpPr>
        <p:spPr>
          <a:xfrm>
            <a:off x="914400" y="5105400"/>
            <a:ext cx="7198784" cy="369332"/>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0" indent="0">
              <a:buFont typeface="Times" pitchFamily="18" charset="0"/>
              <a:buNone/>
              <a:defRPr sz="180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195546319"/>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24936" y="1268418"/>
            <a:ext cx="11165417" cy="5040311"/>
          </a:xfrm>
        </p:spPr>
        <p:txBody>
          <a:bodyPr/>
          <a:lstStyle>
            <a:lvl1pPr>
              <a:defRPr sz="1800"/>
            </a:lvl1pPr>
            <a:lvl2pPr>
              <a:defRPr sz="16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a:off x="524933" y="6553202"/>
            <a:ext cx="5075768" cy="92333"/>
          </a:xfrm>
          <a:ln/>
        </p:spPr>
        <p:txBody>
          <a:bodyPr/>
          <a:lstStyle>
            <a:lvl1pPr>
              <a:defRPr sz="600"/>
            </a:lvl1pPr>
          </a:lstStyle>
          <a:p>
            <a:pPr fontAlgn="base">
              <a:spcBef>
                <a:spcPct val="0"/>
              </a:spcBef>
              <a:spcAft>
                <a:spcPct val="0"/>
              </a:spcAft>
              <a:defRPr/>
            </a:pPr>
            <a:endParaRPr lang="en-US">
              <a:solidFill>
                <a:srgbClr val="000000"/>
              </a:solidFill>
              <a:ea typeface="宋体" charset="-122"/>
            </a:endParaRPr>
          </a:p>
        </p:txBody>
      </p:sp>
      <p:sp>
        <p:nvSpPr>
          <p:cNvPr id="5" name="Rectangle 6"/>
          <p:cNvSpPr>
            <a:spLocks noGrp="1" noChangeArrowheads="1"/>
          </p:cNvSpPr>
          <p:nvPr>
            <p:ph type="sldNum" sz="quarter" idx="11"/>
          </p:nvPr>
        </p:nvSpPr>
        <p:spPr>
          <a:xfrm>
            <a:off x="9150352" y="6554790"/>
            <a:ext cx="2540000" cy="92333"/>
          </a:xfrm>
          <a:ln/>
        </p:spPr>
        <p:txBody>
          <a:bodyPr/>
          <a:lstStyle>
            <a:lvl1pPr>
              <a:defRPr sz="600"/>
            </a:lvl1pPr>
          </a:lstStyle>
          <a:p>
            <a:pPr fontAlgn="base">
              <a:spcBef>
                <a:spcPct val="0"/>
              </a:spcBef>
              <a:spcAft>
                <a:spcPct val="0"/>
              </a:spcAft>
              <a:defRPr/>
            </a:pPr>
            <a:fld id="{30736E01-C266-43CA-97D5-D92A65FF6F2B}" type="slidenum">
              <a:rPr lang="en-US" smtClean="0">
                <a:solidFill>
                  <a:srgbClr val="000000"/>
                </a:solidFill>
                <a:ea typeface="宋体" charset="-122"/>
              </a:rPr>
              <a:pPr fontAlgn="base">
                <a:spcBef>
                  <a:spcPct val="0"/>
                </a:spcBef>
                <a:spcAft>
                  <a:spcPct val="0"/>
                </a:spcAft>
                <a:defRPr/>
              </a:pPr>
              <a:t>‹#›</a:t>
            </a:fld>
            <a:endParaRPr lang="en-US">
              <a:solidFill>
                <a:srgbClr val="000000"/>
              </a:solidFill>
              <a:ea typeface="宋体" charset="-122"/>
            </a:endParaRPr>
          </a:p>
        </p:txBody>
      </p:sp>
    </p:spTree>
    <p:extLst>
      <p:ext uri="{BB962C8B-B14F-4D97-AF65-F5344CB8AC3E}">
        <p14:creationId xmlns:p14="http://schemas.microsoft.com/office/powerpoint/2010/main" val="3629014987"/>
      </p:ext>
    </p:extLst>
  </p:cSld>
  <p:clrMapOvr>
    <a:masterClrMapping/>
  </p:clrMapOvr>
  <p:transition spd="med">
    <p:wipe dir="r"/>
  </p:transition>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53998"/>
          </a:xfrm>
        </p:spPr>
        <p:txBody>
          <a:bodyPr anchor="t"/>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428"/>
            </a:lvl1pPr>
            <a:lvl2pPr marL="326510" indent="0">
              <a:buNone/>
              <a:defRPr sz="1286"/>
            </a:lvl2pPr>
            <a:lvl3pPr marL="653019" indent="0">
              <a:buNone/>
              <a:defRPr sz="1143"/>
            </a:lvl3pPr>
            <a:lvl4pPr marL="979529" indent="0">
              <a:buNone/>
              <a:defRPr sz="1000"/>
            </a:lvl4pPr>
            <a:lvl5pPr marL="1306037" indent="0">
              <a:buNone/>
              <a:defRPr sz="1000"/>
            </a:lvl5pPr>
            <a:lvl6pPr marL="1632547" indent="0">
              <a:buNone/>
              <a:defRPr sz="1000"/>
            </a:lvl6pPr>
            <a:lvl7pPr marL="1959056" indent="0">
              <a:buNone/>
              <a:defRPr sz="1000"/>
            </a:lvl7pPr>
            <a:lvl8pPr marL="2285566" indent="0">
              <a:buNone/>
              <a:defRPr sz="1000"/>
            </a:lvl8pPr>
            <a:lvl9pPr marL="2612075" indent="0">
              <a:buNone/>
              <a:defRPr sz="1000"/>
            </a:lvl9pPr>
          </a:lstStyle>
          <a:p>
            <a:pPr lvl="0"/>
            <a:r>
              <a:rPr lang="en-US" smtClean="0"/>
              <a:t>Edit Master text styles</a:t>
            </a:r>
          </a:p>
        </p:txBody>
      </p:sp>
      <p:sp>
        <p:nvSpPr>
          <p:cNvPr id="4" name="Rectangle 5"/>
          <p:cNvSpPr>
            <a:spLocks noGrp="1" noChangeArrowheads="1"/>
          </p:cNvSpPr>
          <p:nvPr>
            <p:ph type="ftr" sz="quarter" idx="10"/>
          </p:nvPr>
        </p:nvSpPr>
        <p:spPr>
          <a:xfrm>
            <a:off x="524933" y="6553203"/>
            <a:ext cx="5075768" cy="92333"/>
          </a:xfrm>
          <a:ln/>
        </p:spPr>
        <p:txBody>
          <a:bodyPr/>
          <a:lstStyle>
            <a:lvl1pPr>
              <a:defRPr sz="600"/>
            </a:lvl1pPr>
          </a:lstStyle>
          <a:p>
            <a:pPr fontAlgn="base">
              <a:spcBef>
                <a:spcPct val="0"/>
              </a:spcBef>
              <a:spcAft>
                <a:spcPct val="0"/>
              </a:spcAft>
              <a:defRPr/>
            </a:pPr>
            <a:endParaRPr lang="en-US">
              <a:solidFill>
                <a:srgbClr val="000000"/>
              </a:solidFill>
              <a:ea typeface="宋体" charset="-122"/>
            </a:endParaRPr>
          </a:p>
        </p:txBody>
      </p:sp>
      <p:sp>
        <p:nvSpPr>
          <p:cNvPr id="5" name="Rectangle 6"/>
          <p:cNvSpPr>
            <a:spLocks noGrp="1" noChangeArrowheads="1"/>
          </p:cNvSpPr>
          <p:nvPr>
            <p:ph type="sldNum" sz="quarter" idx="11"/>
          </p:nvPr>
        </p:nvSpPr>
        <p:spPr>
          <a:xfrm>
            <a:off x="9144001" y="6553203"/>
            <a:ext cx="2540000" cy="92333"/>
          </a:xfrm>
          <a:ln/>
        </p:spPr>
        <p:txBody>
          <a:bodyPr/>
          <a:lstStyle>
            <a:lvl1pPr>
              <a:defRPr sz="600"/>
            </a:lvl1pPr>
          </a:lstStyle>
          <a:p>
            <a:pPr fontAlgn="base">
              <a:spcBef>
                <a:spcPct val="0"/>
              </a:spcBef>
              <a:spcAft>
                <a:spcPct val="0"/>
              </a:spcAft>
              <a:defRPr/>
            </a:pPr>
            <a:fld id="{30736E01-C266-43CA-97D5-D92A65FF6F2B}" type="slidenum">
              <a:rPr lang="en-US" smtClean="0">
                <a:solidFill>
                  <a:srgbClr val="000000"/>
                </a:solidFill>
                <a:ea typeface="宋体" charset="-122"/>
              </a:rPr>
              <a:pPr fontAlgn="base">
                <a:spcBef>
                  <a:spcPct val="0"/>
                </a:spcBef>
                <a:spcAft>
                  <a:spcPct val="0"/>
                </a:spcAft>
                <a:defRPr/>
              </a:pPr>
              <a:t>‹#›</a:t>
            </a:fld>
            <a:endParaRPr lang="en-US">
              <a:solidFill>
                <a:srgbClr val="000000"/>
              </a:solidFill>
              <a:ea typeface="宋体" charset="-122"/>
            </a:endParaRPr>
          </a:p>
        </p:txBody>
      </p:sp>
    </p:spTree>
    <p:extLst>
      <p:ext uri="{BB962C8B-B14F-4D97-AF65-F5344CB8AC3E}">
        <p14:creationId xmlns:p14="http://schemas.microsoft.com/office/powerpoint/2010/main" val="3233757335"/>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6" y="296624"/>
            <a:ext cx="7782985" cy="369332"/>
          </a:xfrm>
        </p:spPr>
        <p:txBody>
          <a:bodyPr/>
          <a:lstStyle>
            <a:lvl1pPr>
              <a:defRPr sz="2400"/>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xfrm>
            <a:off x="524933" y="6553202"/>
            <a:ext cx="5075768" cy="88037"/>
          </a:xfrm>
          <a:ln/>
        </p:spPr>
        <p:txBody>
          <a:bodyPr/>
          <a:lstStyle>
            <a:lvl1pPr>
              <a:defRPr/>
            </a:lvl1pPr>
          </a:lstStyle>
          <a:p>
            <a:pPr fontAlgn="base">
              <a:spcBef>
                <a:spcPct val="0"/>
              </a:spcBef>
              <a:spcAft>
                <a:spcPct val="0"/>
              </a:spcAft>
              <a:defRPr/>
            </a:pPr>
            <a:endParaRPr lang="en-US">
              <a:solidFill>
                <a:srgbClr val="000000"/>
              </a:solidFill>
              <a:ea typeface="宋体" charset="-122"/>
            </a:endParaRPr>
          </a:p>
        </p:txBody>
      </p:sp>
      <p:sp>
        <p:nvSpPr>
          <p:cNvPr id="4" name="Rectangle 6"/>
          <p:cNvSpPr>
            <a:spLocks noGrp="1" noChangeArrowheads="1"/>
          </p:cNvSpPr>
          <p:nvPr>
            <p:ph type="sldNum" sz="quarter" idx="11"/>
          </p:nvPr>
        </p:nvSpPr>
        <p:spPr>
          <a:xfrm>
            <a:off x="9144001" y="6553202"/>
            <a:ext cx="2540000" cy="88037"/>
          </a:xfrm>
          <a:ln/>
        </p:spPr>
        <p:txBody>
          <a:bodyPr/>
          <a:lstStyle>
            <a:lvl1pPr>
              <a:defRPr/>
            </a:lvl1pPr>
          </a:lstStyle>
          <a:p>
            <a:pPr fontAlgn="base">
              <a:spcBef>
                <a:spcPct val="0"/>
              </a:spcBef>
              <a:spcAft>
                <a:spcPct val="0"/>
              </a:spcAft>
              <a:defRPr/>
            </a:pPr>
            <a:fld id="{30736E01-C266-43CA-97D5-D92A65FF6F2B}" type="slidenum">
              <a:rPr lang="en-US" smtClean="0">
                <a:solidFill>
                  <a:srgbClr val="000000"/>
                </a:solidFill>
                <a:ea typeface="宋体" charset="-122"/>
              </a:rPr>
              <a:pPr fontAlgn="base">
                <a:spcBef>
                  <a:spcPct val="0"/>
                </a:spcBef>
                <a:spcAft>
                  <a:spcPct val="0"/>
                </a:spcAft>
                <a:defRPr/>
              </a:pPr>
              <a:t>‹#›</a:t>
            </a:fld>
            <a:endParaRPr lang="en-US">
              <a:solidFill>
                <a:srgbClr val="000000"/>
              </a:solidFill>
              <a:ea typeface="宋体" charset="-122"/>
            </a:endParaRPr>
          </a:p>
        </p:txBody>
      </p:sp>
      <p:pic>
        <p:nvPicPr>
          <p:cNvPr id="5" name="Picture 4"/>
          <p:cNvPicPr>
            <a:picLocks noChangeAspect="1"/>
          </p:cNvPicPr>
          <p:nvPr userDrawn="1"/>
        </p:nvPicPr>
        <p:blipFill>
          <a:blip r:embed="rId2"/>
          <a:stretch>
            <a:fillRect/>
          </a:stretch>
        </p:blipFill>
        <p:spPr>
          <a:xfrm>
            <a:off x="8826600" y="240477"/>
            <a:ext cx="3017782" cy="481626"/>
          </a:xfrm>
          <a:prstGeom prst="rect">
            <a:avLst/>
          </a:prstGeom>
        </p:spPr>
      </p:pic>
    </p:spTree>
    <p:extLst>
      <p:ext uri="{BB962C8B-B14F-4D97-AF65-F5344CB8AC3E}">
        <p14:creationId xmlns:p14="http://schemas.microsoft.com/office/powerpoint/2010/main" val="2285857041"/>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24933" y="6553202"/>
            <a:ext cx="5075768" cy="88037"/>
          </a:xfrm>
          <a:ln/>
        </p:spPr>
        <p:txBody>
          <a:bodyPr/>
          <a:lstStyle>
            <a:lvl1pPr algn="l">
              <a:defRPr/>
            </a:lvl1pPr>
          </a:lstStyle>
          <a:p>
            <a:pPr fontAlgn="base">
              <a:spcBef>
                <a:spcPct val="0"/>
              </a:spcBef>
              <a:spcAft>
                <a:spcPct val="0"/>
              </a:spcAft>
              <a:defRPr/>
            </a:pPr>
            <a:endParaRPr lang="en-US">
              <a:solidFill>
                <a:srgbClr val="000000"/>
              </a:solidFill>
              <a:ea typeface="宋体" charset="-122"/>
            </a:endParaRPr>
          </a:p>
        </p:txBody>
      </p:sp>
      <p:sp>
        <p:nvSpPr>
          <p:cNvPr id="3" name="Rectangle 6"/>
          <p:cNvSpPr>
            <a:spLocks noGrp="1" noChangeArrowheads="1"/>
          </p:cNvSpPr>
          <p:nvPr>
            <p:ph type="sldNum" sz="quarter" idx="11"/>
          </p:nvPr>
        </p:nvSpPr>
        <p:spPr>
          <a:xfrm>
            <a:off x="9144001" y="6553202"/>
            <a:ext cx="2540000" cy="88037"/>
          </a:xfrm>
          <a:ln/>
        </p:spPr>
        <p:txBody>
          <a:bodyPr/>
          <a:lstStyle>
            <a:lvl1pPr>
              <a:defRPr/>
            </a:lvl1pPr>
          </a:lstStyle>
          <a:p>
            <a:pPr fontAlgn="base">
              <a:spcBef>
                <a:spcPct val="0"/>
              </a:spcBef>
              <a:spcAft>
                <a:spcPct val="0"/>
              </a:spcAft>
              <a:defRPr/>
            </a:pPr>
            <a:fld id="{30736E01-C266-43CA-97D5-D92A65FF6F2B}" type="slidenum">
              <a:rPr lang="en-US" smtClean="0">
                <a:solidFill>
                  <a:srgbClr val="000000"/>
                </a:solidFill>
                <a:ea typeface="宋体" charset="-122"/>
              </a:rPr>
              <a:pPr fontAlgn="base">
                <a:spcBef>
                  <a:spcPct val="0"/>
                </a:spcBef>
                <a:spcAft>
                  <a:spcPct val="0"/>
                </a:spcAft>
                <a:defRPr/>
              </a:pPr>
              <a:t>‹#›</a:t>
            </a:fld>
            <a:endParaRPr lang="en-US">
              <a:solidFill>
                <a:srgbClr val="000000"/>
              </a:solidFill>
              <a:ea typeface="宋体" charset="-122"/>
            </a:endParaRPr>
          </a:p>
        </p:txBody>
      </p:sp>
    </p:spTree>
    <p:extLst>
      <p:ext uri="{BB962C8B-B14F-4D97-AF65-F5344CB8AC3E}">
        <p14:creationId xmlns:p14="http://schemas.microsoft.com/office/powerpoint/2010/main" val="81990184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10001"/>
          <a:stretch/>
        </p:blipFill>
        <p:spPr>
          <a:xfrm>
            <a:off x="3" y="0"/>
            <a:ext cx="12191999"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 Placeholder 20"/>
          <p:cNvSpPr>
            <a:spLocks noGrp="1"/>
          </p:cNvSpPr>
          <p:nvPr>
            <p:ph type="body" sz="quarter" idx="12" hasCustomPrompt="1"/>
          </p:nvPr>
        </p:nvSpPr>
        <p:spPr>
          <a:xfrm>
            <a:off x="890958" y="1440991"/>
            <a:ext cx="11301047" cy="346249"/>
          </a:xfrm>
          <a:prstGeom prst="rect">
            <a:avLst/>
          </a:prstGeom>
        </p:spPr>
        <p:txBody>
          <a:bodyPr wrap="square">
            <a:spAutoFit/>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200" cap="none" baseline="0">
                <a:solidFill>
                  <a:schemeClr val="tx2"/>
                </a:solidFill>
                <a:latin typeface="+mj-lt"/>
              </a:defRPr>
            </a:lvl1pPr>
          </a:lstStyle>
          <a:p>
            <a:pPr lvl="0"/>
            <a:r>
              <a:rPr lang="en-US" dirty="0"/>
              <a:t>Secondary point would go here</a:t>
            </a:r>
          </a:p>
        </p:txBody>
      </p:sp>
      <p:cxnSp>
        <p:nvCxnSpPr>
          <p:cNvPr id="8" name="Straight Connector 7"/>
          <p:cNvCxnSpPr/>
          <p:nvPr userDrawn="1"/>
        </p:nvCxnSpPr>
        <p:spPr>
          <a:xfrm>
            <a:off x="984741" y="1312859"/>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17" y="718057"/>
            <a:ext cx="11300883" cy="669414"/>
          </a:xfrm>
          <a:prstGeom prst="rect">
            <a:avLst/>
          </a:prstGeom>
          <a:solidFill>
            <a:schemeClr val="accent2"/>
          </a:solidFill>
        </p:spPr>
        <p:txBody>
          <a:bodyPr wrap="square" lIns="182880" tIns="182880" rIns="182880" bIns="91440" anchor="b" anchorCtr="0">
            <a:spAutoFit/>
          </a:bodyPr>
          <a:lstStyle>
            <a:lvl1pPr marL="0" indent="0">
              <a:lnSpc>
                <a:spcPct val="75000"/>
              </a:lnSpc>
              <a:spcBef>
                <a:spcPts val="0"/>
              </a:spcBef>
              <a:buNone/>
              <a:defRPr sz="3400" b="1" cap="all" baseline="0">
                <a:solidFill>
                  <a:schemeClr val="bg1"/>
                </a:solidFill>
                <a:latin typeface="+mj-lt"/>
              </a:defRPr>
            </a:lvl1pPr>
          </a:lstStyle>
          <a:p>
            <a:pPr lvl="0"/>
            <a:r>
              <a:rPr lang="en-US" b="1" dirty="0">
                <a:latin typeface="+mj-lt"/>
              </a:rPr>
              <a:t>Key point goes here</a:t>
            </a:r>
          </a:p>
        </p:txBody>
      </p:sp>
      <p:sp>
        <p:nvSpPr>
          <p:cNvPr id="13" name="Text Placeholder 20"/>
          <p:cNvSpPr>
            <a:spLocks noGrp="1"/>
          </p:cNvSpPr>
          <p:nvPr>
            <p:ph type="body" sz="quarter" idx="15" hasCustomPrompt="1"/>
          </p:nvPr>
        </p:nvSpPr>
        <p:spPr>
          <a:xfrm>
            <a:off x="890958" y="3518189"/>
            <a:ext cx="11301047" cy="346249"/>
          </a:xfrm>
          <a:prstGeom prst="rect">
            <a:avLst/>
          </a:prstGeom>
        </p:spPr>
        <p:txBody>
          <a:bodyPr wrap="square">
            <a:spAutoFit/>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200" cap="none" baseline="0">
                <a:solidFill>
                  <a:schemeClr val="tx2"/>
                </a:solidFill>
                <a:latin typeface="+mj-lt"/>
              </a:defRPr>
            </a:lvl1pPr>
          </a:lstStyle>
          <a:p>
            <a:pPr lvl="0"/>
            <a:r>
              <a:rPr lang="en-US" dirty="0"/>
              <a:t>Secondary point would go here</a:t>
            </a:r>
          </a:p>
        </p:txBody>
      </p:sp>
      <p:sp>
        <p:nvSpPr>
          <p:cNvPr id="14" name="Text Placeholder 6"/>
          <p:cNvSpPr>
            <a:spLocks noGrp="1"/>
          </p:cNvSpPr>
          <p:nvPr>
            <p:ph type="body" sz="quarter" idx="16" hasCustomPrompt="1"/>
          </p:nvPr>
        </p:nvSpPr>
        <p:spPr>
          <a:xfrm>
            <a:off x="891117" y="2795260"/>
            <a:ext cx="11300883" cy="669414"/>
          </a:xfrm>
          <a:prstGeom prst="rect">
            <a:avLst/>
          </a:prstGeom>
          <a:solidFill>
            <a:schemeClr val="tx2"/>
          </a:solidFill>
        </p:spPr>
        <p:txBody>
          <a:bodyPr wrap="square" lIns="182880" tIns="182880" rIns="182880" bIns="91440" anchor="b" anchorCtr="0">
            <a:spAutoFit/>
          </a:bodyPr>
          <a:lstStyle>
            <a:lvl1pPr marL="0" indent="0">
              <a:lnSpc>
                <a:spcPct val="75000"/>
              </a:lnSpc>
              <a:spcBef>
                <a:spcPts val="0"/>
              </a:spcBef>
              <a:buNone/>
              <a:defRPr sz="3400" b="1" cap="all" baseline="0">
                <a:solidFill>
                  <a:schemeClr val="bg1"/>
                </a:solidFill>
                <a:latin typeface="+mj-lt"/>
              </a:defRPr>
            </a:lvl1pPr>
          </a:lstStyle>
          <a:p>
            <a:pPr lvl="0"/>
            <a:r>
              <a:rPr lang="en-US" b="1" dirty="0">
                <a:latin typeface="+mj-lt"/>
              </a:rPr>
              <a:t>Key point goes here</a:t>
            </a:r>
          </a:p>
        </p:txBody>
      </p:sp>
      <p:sp>
        <p:nvSpPr>
          <p:cNvPr id="16" name="Text Placeholder 20"/>
          <p:cNvSpPr>
            <a:spLocks noGrp="1"/>
          </p:cNvSpPr>
          <p:nvPr>
            <p:ph type="body" sz="quarter" idx="17" hasCustomPrompt="1"/>
          </p:nvPr>
        </p:nvSpPr>
        <p:spPr>
          <a:xfrm>
            <a:off x="890958" y="5595397"/>
            <a:ext cx="11301047" cy="346249"/>
          </a:xfrm>
          <a:prstGeom prst="rect">
            <a:avLst/>
          </a:prstGeom>
        </p:spPr>
        <p:txBody>
          <a:bodyPr wrap="square">
            <a:spAutoFit/>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200" cap="none" baseline="0">
                <a:solidFill>
                  <a:schemeClr val="tx2"/>
                </a:solidFill>
                <a:latin typeface="+mj-lt"/>
              </a:defRPr>
            </a:lvl1pPr>
          </a:lstStyle>
          <a:p>
            <a:pPr lvl="0"/>
            <a:r>
              <a:rPr lang="en-US" dirty="0"/>
              <a:t>Secondary point would go here</a:t>
            </a:r>
          </a:p>
        </p:txBody>
      </p:sp>
      <p:sp>
        <p:nvSpPr>
          <p:cNvPr id="17" name="Text Placeholder 6"/>
          <p:cNvSpPr>
            <a:spLocks noGrp="1"/>
          </p:cNvSpPr>
          <p:nvPr>
            <p:ph type="body" sz="quarter" idx="18" hasCustomPrompt="1"/>
          </p:nvPr>
        </p:nvSpPr>
        <p:spPr>
          <a:xfrm>
            <a:off x="891117" y="4872463"/>
            <a:ext cx="11300883" cy="669414"/>
          </a:xfrm>
          <a:prstGeom prst="rect">
            <a:avLst/>
          </a:prstGeom>
          <a:solidFill>
            <a:schemeClr val="accent3"/>
          </a:solidFill>
        </p:spPr>
        <p:txBody>
          <a:bodyPr wrap="square" lIns="182880" tIns="182880" rIns="182880" bIns="91440" anchor="b" anchorCtr="0">
            <a:spAutoFit/>
          </a:bodyPr>
          <a:lstStyle>
            <a:lvl1pPr marL="0" indent="0">
              <a:lnSpc>
                <a:spcPct val="75000"/>
              </a:lnSpc>
              <a:spcBef>
                <a:spcPts val="0"/>
              </a:spcBef>
              <a:buNone/>
              <a:defRPr sz="3400" b="1" cap="all" baseline="0">
                <a:solidFill>
                  <a:schemeClr val="bg1"/>
                </a:solidFill>
                <a:latin typeface="+mj-lt"/>
              </a:defRPr>
            </a:lvl1pPr>
          </a:lstStyle>
          <a:p>
            <a:pPr lvl="0"/>
            <a:r>
              <a:rPr lang="en-US" b="1" dirty="0">
                <a:latin typeface="+mj-lt"/>
              </a:rPr>
              <a:t>Key point goes here</a:t>
            </a:r>
          </a:p>
        </p:txBody>
      </p:sp>
    </p:spTree>
    <p:extLst>
      <p:ext uri="{BB962C8B-B14F-4D97-AF65-F5344CB8AC3E}">
        <p14:creationId xmlns:p14="http://schemas.microsoft.com/office/powerpoint/2010/main" val="16980091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p:nvSpPr>
        <p:spPr bwMode="auto">
          <a:xfrm>
            <a:off x="0" y="0"/>
            <a:ext cx="12192000" cy="6858000"/>
          </a:xfrm>
          <a:prstGeom prst="rect">
            <a:avLst/>
          </a:prstGeom>
          <a:solidFill>
            <a:schemeClr val="tx1"/>
          </a:solidFill>
          <a:ln w="19050" cap="flat" cmpd="sng" algn="ctr">
            <a:noFill/>
            <a:prstDash val="solid"/>
            <a:round/>
            <a:headEnd type="none" w="med" len="med"/>
            <a:tailEnd type="none" w="med" len="med"/>
          </a:ln>
          <a:effectLst/>
          <a:extLst/>
        </p:spPr>
        <p:txBody>
          <a:bodyPr vert="horz" wrap="square" lIns="65303" tIns="32652" rIns="65303" bIns="32652" numCol="1" rtlCol="0" anchor="t" anchorCtr="0" compatLnSpc="1">
            <a:prstTxWarp prst="textNoShape">
              <a:avLst/>
            </a:prstTxWarp>
          </a:bodyPr>
          <a:lstStyle/>
          <a:p>
            <a:pPr marL="0" marR="0" lvl="0" indent="0" algn="l" defTabSz="653019"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sp>
        <p:nvSpPr>
          <p:cNvPr id="2" name="Rectangle 5"/>
          <p:cNvSpPr>
            <a:spLocks noGrp="1" noChangeArrowheads="1"/>
          </p:cNvSpPr>
          <p:nvPr>
            <p:ph type="ftr" sz="quarter" idx="10"/>
          </p:nvPr>
        </p:nvSpPr>
        <p:spPr>
          <a:ln/>
        </p:spPr>
        <p:txBody>
          <a:bodyPr/>
          <a:lstStyle>
            <a:lvl1pPr>
              <a:defRPr>
                <a:solidFill>
                  <a:schemeClr val="bg2"/>
                </a:solidFill>
              </a:defRPr>
            </a:lvl1pPr>
          </a:lstStyle>
          <a:p>
            <a:pPr fontAlgn="base">
              <a:spcBef>
                <a:spcPct val="0"/>
              </a:spcBef>
              <a:spcAft>
                <a:spcPct val="0"/>
              </a:spcAft>
              <a:defRPr/>
            </a:pPr>
            <a:endParaRPr lang="en-US">
              <a:solidFill>
                <a:srgbClr val="C0C0C0"/>
              </a:solidFill>
              <a:ea typeface="宋体" charset="-122"/>
            </a:endParaRPr>
          </a:p>
        </p:txBody>
      </p:sp>
      <p:sp>
        <p:nvSpPr>
          <p:cNvPr id="3" name="Rectangle 6"/>
          <p:cNvSpPr>
            <a:spLocks noGrp="1" noChangeArrowheads="1"/>
          </p:cNvSpPr>
          <p:nvPr>
            <p:ph type="sldNum" sz="quarter" idx="11"/>
          </p:nvPr>
        </p:nvSpPr>
        <p:spPr>
          <a:ln/>
        </p:spPr>
        <p:txBody>
          <a:bodyPr/>
          <a:lstStyle>
            <a:lvl1pPr>
              <a:defRPr>
                <a:solidFill>
                  <a:schemeClr val="bg2"/>
                </a:solidFill>
              </a:defRPr>
            </a:lvl1pPr>
          </a:lstStyle>
          <a:p>
            <a:pPr fontAlgn="base">
              <a:spcBef>
                <a:spcPct val="0"/>
              </a:spcBef>
              <a:spcAft>
                <a:spcPct val="0"/>
              </a:spcAft>
              <a:defRPr/>
            </a:pPr>
            <a:fld id="{30736E01-C266-43CA-97D5-D92A65FF6F2B}" type="slidenum">
              <a:rPr lang="en-US" smtClean="0">
                <a:solidFill>
                  <a:srgbClr val="C0C0C0"/>
                </a:solidFill>
                <a:ea typeface="宋体" charset="-122"/>
              </a:rPr>
              <a:pPr fontAlgn="base">
                <a:spcBef>
                  <a:spcPct val="0"/>
                </a:spcBef>
                <a:spcAft>
                  <a:spcPct val="0"/>
                </a:spcAft>
                <a:defRPr/>
              </a:pPr>
              <a:t>‹#›</a:t>
            </a:fld>
            <a:endParaRPr lang="en-US">
              <a:solidFill>
                <a:srgbClr val="C0C0C0"/>
              </a:solidFill>
              <a:ea typeface="宋体" charset="-122"/>
            </a:endParaRPr>
          </a:p>
        </p:txBody>
      </p:sp>
    </p:spTree>
    <p:extLst>
      <p:ext uri="{BB962C8B-B14F-4D97-AF65-F5344CB8AC3E}">
        <p14:creationId xmlns:p14="http://schemas.microsoft.com/office/powerpoint/2010/main" val="2205350549"/>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1D4B5BAE-568D-4302-970A-26F38EDB08A2}" type="slidenum">
              <a:rPr lang="de-DE" smtClean="0">
                <a:solidFill>
                  <a:srgbClr val="000000"/>
                </a:solidFill>
                <a:ea typeface="宋体" charset="-122"/>
              </a:rPr>
              <a:pPr fontAlgn="base">
                <a:spcBef>
                  <a:spcPct val="0"/>
                </a:spcBef>
                <a:spcAft>
                  <a:spcPct val="0"/>
                </a:spcAft>
                <a:defRPr/>
              </a:pPr>
              <a:t>‹#›</a:t>
            </a:fld>
            <a:endParaRPr lang="de-DE">
              <a:solidFill>
                <a:srgbClr val="000000"/>
              </a:solidFill>
              <a:ea typeface="宋体" charset="-122"/>
            </a:endParaRPr>
          </a:p>
        </p:txBody>
      </p:sp>
      <p:sp>
        <p:nvSpPr>
          <p:cNvPr id="4" name="Rectangle 3"/>
          <p:cNvSpPr/>
          <p:nvPr userDrawn="1"/>
        </p:nvSpPr>
        <p:spPr bwMode="auto">
          <a:xfrm>
            <a:off x="0" y="0"/>
            <a:ext cx="12192000" cy="6858000"/>
          </a:xfrm>
          <a:prstGeom prst="rect">
            <a:avLst/>
          </a:prstGeom>
          <a:solidFill>
            <a:schemeClr val="tx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spTree>
    <p:extLst>
      <p:ext uri="{BB962C8B-B14F-4D97-AF65-F5344CB8AC3E}">
        <p14:creationId xmlns:p14="http://schemas.microsoft.com/office/powerpoint/2010/main" val="527457379"/>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fontAlgn="base">
              <a:spcBef>
                <a:spcPct val="0"/>
              </a:spcBef>
              <a:spcAft>
                <a:spcPct val="0"/>
              </a:spcAft>
              <a:defRPr/>
            </a:pPr>
            <a:endParaRPr lang="en-US">
              <a:solidFill>
                <a:srgbClr val="000000"/>
              </a:solidFill>
              <a:ea typeface="宋体" charset="-122"/>
            </a:endParaRP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30736E01-C266-43CA-97D5-D92A65FF6F2B}" type="slidenum">
              <a:rPr lang="en-US" smtClean="0">
                <a:solidFill>
                  <a:srgbClr val="000000"/>
                </a:solidFill>
                <a:ea typeface="宋体" charset="-122"/>
              </a:rPr>
              <a:pPr fontAlgn="base">
                <a:spcBef>
                  <a:spcPct val="0"/>
                </a:spcBef>
                <a:spcAft>
                  <a:spcPct val="0"/>
                </a:spcAft>
                <a:defRPr/>
              </a:pPr>
              <a:t>‹#›</a:t>
            </a:fld>
            <a:endParaRPr lang="en-US">
              <a:solidFill>
                <a:srgbClr val="000000"/>
              </a:solidFill>
              <a:ea typeface="宋体" charset="-122"/>
            </a:endParaRPr>
          </a:p>
        </p:txBody>
      </p:sp>
      <p:sp>
        <p:nvSpPr>
          <p:cNvPr id="6" name="Rectangle 5"/>
          <p:cNvSpPr/>
          <p:nvPr/>
        </p:nvSpPr>
        <p:spPr bwMode="auto">
          <a:xfrm>
            <a:off x="143340" y="0"/>
            <a:ext cx="11905323" cy="6858000"/>
          </a:xfrm>
          <a:prstGeom prst="rect">
            <a:avLst/>
          </a:prstGeom>
          <a:solidFill>
            <a:schemeClr val="tx2"/>
          </a:solidFill>
          <a:ln w="19050"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125" b="0" i="0" u="none" strike="noStrike" kern="1200" cap="none" spc="0" normalizeH="0" baseline="0" noProof="0" smtClean="0">
              <a:ln>
                <a:noFill/>
              </a:ln>
              <a:solidFill>
                <a:srgbClr val="000000"/>
              </a:solidFill>
              <a:effectLst/>
              <a:uLnTx/>
              <a:uFillTx/>
              <a:latin typeface="Arial" charset="0"/>
              <a:ea typeface="宋体" charset="-122"/>
              <a:cs typeface="+mn-cs"/>
            </a:endParaRPr>
          </a:p>
        </p:txBody>
      </p:sp>
      <p:pic>
        <p:nvPicPr>
          <p:cNvPr id="5" name="Picture 7" descr="P21_UK_re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2438402" y="1989138"/>
            <a:ext cx="7313084" cy="240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196577"/>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239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115"/>
          <p:cNvSpPr>
            <a:spLocks noChangeArrowheads="1"/>
          </p:cNvSpPr>
          <p:nvPr/>
        </p:nvSpPr>
        <p:spPr bwMode="gray">
          <a:xfrm>
            <a:off x="0" y="3884614"/>
            <a:ext cx="12192000" cy="2973387"/>
          </a:xfrm>
          <a:prstGeom prst="rect">
            <a:avLst/>
          </a:prstGeom>
          <a:solidFill>
            <a:srgbClr val="0065BD"/>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a:xfrm>
            <a:off x="914400" y="4570414"/>
            <a:ext cx="10551584" cy="517525"/>
          </a:xfrm>
        </p:spPr>
        <p:txBody>
          <a:bodyPr/>
          <a:lstStyle>
            <a:lvl1pPr>
              <a:defRPr sz="2800">
                <a:solidFill>
                  <a:schemeClr val="bg1"/>
                </a:solidFill>
              </a:defRPr>
            </a:lvl1pPr>
          </a:lstStyle>
          <a:p>
            <a:pPr lvl="0"/>
            <a:r>
              <a:rPr lang="en-US" altLang="en-US" noProof="0" smtClean="0"/>
              <a:t>Click to edit Master title style</a:t>
            </a:r>
            <a:endParaRPr lang="en-GB" altLang="en-US" noProof="0" smtClean="0"/>
          </a:p>
        </p:txBody>
      </p:sp>
      <p:sp>
        <p:nvSpPr>
          <p:cNvPr id="3075" name="Rectangle 3"/>
          <p:cNvSpPr>
            <a:spLocks noGrp="1" noChangeArrowheads="1"/>
          </p:cNvSpPr>
          <p:nvPr>
            <p:ph type="subTitle" idx="1"/>
          </p:nvPr>
        </p:nvSpPr>
        <p:spPr>
          <a:xfrm>
            <a:off x="914400" y="5102225"/>
            <a:ext cx="7198784" cy="457200"/>
          </a:xfrm>
        </p:spPr>
        <p:txBody>
          <a:bodyPr/>
          <a:lstStyle>
            <a:lvl1pPr marL="0" indent="0">
              <a:buFontTx/>
              <a:buNone/>
              <a:defRPr sz="2400">
                <a:solidFill>
                  <a:schemeClr val="bg1"/>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2170145588"/>
      </p:ext>
    </p:extLst>
  </p:cSld>
  <p:clrMapOvr>
    <a:masterClrMapping/>
  </p:clrMapOvr>
  <p:transition spd="med">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73C1A8-C93A-46F1-87A6-850BAC4CF5B1}"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057346"/>
      </p:ext>
    </p:extLst>
  </p:cSld>
  <p:clrMapOvr>
    <a:masterClrMapping/>
  </p:clrMapOvr>
  <p:transition spd="med">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BFF3C9-40DF-454D-95CA-A95DA9746CB5}"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5248290"/>
      </p:ext>
    </p:extLst>
  </p:cSld>
  <p:clrMapOvr>
    <a:masterClrMapping/>
  </p:clrMapOvr>
  <p:transition spd="med">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265238"/>
            <a:ext cx="547793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62133" y="1265238"/>
            <a:ext cx="5480051"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AC43A-6806-4EE5-8249-96E610A2E6E0}"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3576953"/>
      </p:ext>
    </p:extLst>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92BDFE-08C9-424D-9BE8-66C1076C68B6}"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3135455"/>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4E170A-F0A9-408E-BEC3-8EB4EB682BDB}"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91738144"/>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0001"/>
          <a:stretch/>
        </p:blipFill>
        <p:spPr>
          <a:xfrm>
            <a:off x="3" y="0"/>
            <a:ext cx="12191999"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 Placeholder 20"/>
          <p:cNvSpPr>
            <a:spLocks noGrp="1"/>
          </p:cNvSpPr>
          <p:nvPr>
            <p:ph type="body" sz="quarter" idx="12" hasCustomPrompt="1"/>
          </p:nvPr>
        </p:nvSpPr>
        <p:spPr>
          <a:xfrm>
            <a:off x="890958" y="11525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a:t>SUBTITLE WOULD GO HERE</a:t>
            </a:r>
          </a:p>
        </p:txBody>
      </p:sp>
      <p:cxnSp>
        <p:nvCxnSpPr>
          <p:cNvPr id="8" name="Straight Connector 7"/>
          <p:cNvCxnSpPr/>
          <p:nvPr userDrawn="1"/>
        </p:nvCxnSpPr>
        <p:spPr>
          <a:xfrm>
            <a:off x="984741" y="11086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20" y="246595"/>
            <a:ext cx="10344149" cy="93662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 WOULD GO HERE</a:t>
            </a:r>
          </a:p>
        </p:txBody>
      </p:sp>
      <p:sp>
        <p:nvSpPr>
          <p:cNvPr id="11" name="Text Placeholder 4"/>
          <p:cNvSpPr>
            <a:spLocks noGrp="1"/>
          </p:cNvSpPr>
          <p:nvPr>
            <p:ph type="body" sz="quarter" idx="15" hasCustomPrompt="1"/>
          </p:nvPr>
        </p:nvSpPr>
        <p:spPr>
          <a:xfrm>
            <a:off x="1395041" y="1863560"/>
            <a:ext cx="9740741" cy="4586288"/>
          </a:xfrm>
          <a:prstGeom prst="rect">
            <a:avLst/>
          </a:prstGeom>
        </p:spPr>
        <p:txBody>
          <a:bodyPr/>
          <a:lstStyle>
            <a:lvl1pPr marL="182880" indent="-182880">
              <a:spcBef>
                <a:spcPts val="2400"/>
              </a:spcBef>
              <a:buClr>
                <a:schemeClr val="accent2"/>
              </a:buClr>
              <a:defRPr sz="2200" baseline="0"/>
            </a:lvl1pPr>
            <a:lvl2pPr indent="-182880">
              <a:spcBef>
                <a:spcPts val="400"/>
              </a:spcBef>
              <a:buClr>
                <a:schemeClr val="accent2"/>
              </a:buClr>
              <a:defRPr sz="2000" baseline="0"/>
            </a:lvl2pPr>
            <a:lvl3pPr indent="-182880">
              <a:buClr>
                <a:schemeClr val="accent2"/>
              </a:buClr>
              <a:defRPr sz="1800"/>
            </a:lvl3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2"/>
            <a:endParaRPr lang="en-US" dirty="0"/>
          </a:p>
        </p:txBody>
      </p:sp>
    </p:spTree>
    <p:extLst>
      <p:ext uri="{BB962C8B-B14F-4D97-AF65-F5344CB8AC3E}">
        <p14:creationId xmlns:p14="http://schemas.microsoft.com/office/powerpoint/2010/main" val="398466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A96C4E-9B6F-4C5B-98FE-46143B11D84B}"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43564754"/>
      </p:ext>
    </p:extLst>
  </p:cSld>
  <p:clrMapOvr>
    <a:masterClrMapping/>
  </p:clrMapOvr>
  <p:transition spd="med">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ABFD6CD-B259-47B7-A241-375BF743CEF2}"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15946293"/>
      </p:ext>
    </p:extLst>
  </p:cSld>
  <p:clrMapOvr>
    <a:masterClrMapping/>
  </p:clrMapOvr>
  <p:transition spd="med">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85B7D6-31D6-44C8-9C9C-0DBEC6949C8D}"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23130403"/>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805271-684D-49EC-8061-A9E584F6F6AA}"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46056604"/>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2418" y="185739"/>
            <a:ext cx="2789767" cy="6118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8884" y="185739"/>
            <a:ext cx="8170333"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23E138-6FBC-4A4B-94A9-694D3F5C1A60}"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179095"/>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115"/>
          <p:cNvSpPr>
            <a:spLocks noChangeArrowheads="1"/>
          </p:cNvSpPr>
          <p:nvPr/>
        </p:nvSpPr>
        <p:spPr bwMode="gray">
          <a:xfrm>
            <a:off x="0" y="3884614"/>
            <a:ext cx="12192000" cy="2973387"/>
          </a:xfrm>
          <a:prstGeom prst="rect">
            <a:avLst/>
          </a:prstGeom>
          <a:solidFill>
            <a:srgbClr val="0065BD"/>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a:xfrm>
            <a:off x="914400" y="4570414"/>
            <a:ext cx="10551584" cy="517525"/>
          </a:xfrm>
        </p:spPr>
        <p:txBody>
          <a:bodyPr/>
          <a:lstStyle>
            <a:lvl1pPr>
              <a:defRPr sz="2800">
                <a:solidFill>
                  <a:schemeClr val="bg1"/>
                </a:solidFill>
              </a:defRPr>
            </a:lvl1pPr>
          </a:lstStyle>
          <a:p>
            <a:pPr lvl="0"/>
            <a:r>
              <a:rPr lang="en-US" altLang="en-US" noProof="0" smtClean="0"/>
              <a:t>Click to edit Master title style</a:t>
            </a:r>
            <a:endParaRPr lang="en-GB" altLang="en-US" noProof="0" smtClean="0"/>
          </a:p>
        </p:txBody>
      </p:sp>
      <p:sp>
        <p:nvSpPr>
          <p:cNvPr id="3075" name="Rectangle 3"/>
          <p:cNvSpPr>
            <a:spLocks noGrp="1" noChangeArrowheads="1"/>
          </p:cNvSpPr>
          <p:nvPr>
            <p:ph type="subTitle" idx="1"/>
          </p:nvPr>
        </p:nvSpPr>
        <p:spPr>
          <a:xfrm>
            <a:off x="914400" y="5102225"/>
            <a:ext cx="7198784" cy="457200"/>
          </a:xfrm>
        </p:spPr>
        <p:txBody>
          <a:bodyPr/>
          <a:lstStyle>
            <a:lvl1pPr marL="0" indent="0">
              <a:buFontTx/>
              <a:buNone/>
              <a:defRPr sz="2400">
                <a:solidFill>
                  <a:schemeClr val="bg1"/>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1864155809"/>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73C1A8-C93A-46F1-87A6-850BAC4CF5B1}"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5834616"/>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BFF3C9-40DF-454D-95CA-A95DA9746CB5}"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90961508"/>
      </p:ext>
    </p:extLst>
  </p:cSld>
  <p:clrMapOvr>
    <a:masterClrMapping/>
  </p:clrMapOvr>
  <p:transition spd="med">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265238"/>
            <a:ext cx="547793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62133" y="1265238"/>
            <a:ext cx="5480051"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AC43A-6806-4EE5-8249-96E610A2E6E0}"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7812606"/>
      </p:ext>
    </p:extLst>
  </p:cSld>
  <p:clrMapOvr>
    <a:masterClrMapping/>
  </p:clrMapOvr>
  <p:transition spd="med">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92BDFE-08C9-424D-9BE8-66C1076C68B6}"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69263858"/>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Secondary Call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0001"/>
          <a:stretch/>
        </p:blipFill>
        <p:spPr>
          <a:xfrm>
            <a:off x="3" y="0"/>
            <a:ext cx="12191999"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 Placeholder 20"/>
          <p:cNvSpPr>
            <a:spLocks noGrp="1"/>
          </p:cNvSpPr>
          <p:nvPr>
            <p:ph type="body" sz="quarter" idx="12" hasCustomPrompt="1"/>
          </p:nvPr>
        </p:nvSpPr>
        <p:spPr>
          <a:xfrm>
            <a:off x="890958" y="11525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cxnSp>
        <p:nvCxnSpPr>
          <p:cNvPr id="8" name="Straight Connector 7"/>
          <p:cNvCxnSpPr/>
          <p:nvPr userDrawn="1"/>
        </p:nvCxnSpPr>
        <p:spPr>
          <a:xfrm>
            <a:off x="984741" y="11086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20" y="246595"/>
            <a:ext cx="10344149" cy="93662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 WOULD GO HERE</a:t>
            </a:r>
          </a:p>
        </p:txBody>
      </p:sp>
      <p:sp>
        <p:nvSpPr>
          <p:cNvPr id="10" name="Text Placeholder 4"/>
          <p:cNvSpPr>
            <a:spLocks noGrp="1"/>
          </p:cNvSpPr>
          <p:nvPr>
            <p:ph type="body" sz="quarter" idx="17" hasCustomPrompt="1"/>
          </p:nvPr>
        </p:nvSpPr>
        <p:spPr>
          <a:xfrm>
            <a:off x="890956" y="5152081"/>
            <a:ext cx="10344313" cy="1468245"/>
          </a:xfrm>
          <a:prstGeom prst="rect">
            <a:avLst/>
          </a:prstGeom>
        </p:spPr>
        <p:txBody>
          <a:bodyPr/>
          <a:lstStyle>
            <a:lvl1pPr marL="0" marR="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sz="2200" baseline="0"/>
            </a:lvl1pPr>
            <a:lvl2pPr indent="-182880">
              <a:spcBef>
                <a:spcPts val="400"/>
              </a:spcBef>
              <a:buClr>
                <a:schemeClr val="accent1"/>
              </a:buClr>
              <a:defRPr sz="1800" baseline="0"/>
            </a:lvl2pPr>
            <a:lvl3pPr marL="960120" indent="0">
              <a:buClr>
                <a:schemeClr val="accent1"/>
              </a:buClr>
              <a:buNone/>
              <a:defRPr sz="1600"/>
            </a:lvl3pPr>
          </a:lstStyle>
          <a:p>
            <a:pPr marL="0" marR="0" lvl="0" indent="0" algn="l" defTabSz="914400" rtl="0" eaLnBrk="1" fontAlgn="auto" latinLnBrk="0" hangingPunct="1">
              <a:lnSpc>
                <a:spcPct val="90000"/>
              </a:lnSpc>
              <a:spcBef>
                <a:spcPts val="2400"/>
              </a:spcBef>
              <a:spcAft>
                <a:spcPts val="0"/>
              </a:spcAft>
              <a:buClr>
                <a:schemeClr val="accent1"/>
              </a:buClr>
              <a:buSzTx/>
              <a:buFont typeface="Arial" panose="020B0604020202020204" pitchFamily="34" charset="0"/>
              <a:buNone/>
              <a:tabLst/>
              <a:defRPr/>
            </a:pPr>
            <a:r>
              <a:rPr lang="en-US" dirty="0"/>
              <a:t>Extra information that would compliment this slide. Extra information that would compliment this slide. Extra information that would compliment this slide.</a:t>
            </a:r>
          </a:p>
          <a:p>
            <a:pPr lvl="0"/>
            <a:endParaRPr lang="en-US" dirty="0"/>
          </a:p>
        </p:txBody>
      </p:sp>
      <p:sp>
        <p:nvSpPr>
          <p:cNvPr id="13" name="Text Placeholder 20"/>
          <p:cNvSpPr>
            <a:spLocks noGrp="1"/>
          </p:cNvSpPr>
          <p:nvPr>
            <p:ph type="body" sz="quarter" idx="18" hasCustomPrompt="1"/>
          </p:nvPr>
        </p:nvSpPr>
        <p:spPr>
          <a:xfrm>
            <a:off x="890958" y="4453146"/>
            <a:ext cx="10344313" cy="698935"/>
          </a:xfrm>
          <a:prstGeom prst="rect">
            <a:avLst/>
          </a:prstGeom>
        </p:spPr>
        <p:txBody>
          <a:bodyPr anchor="b" anchorCtr="0"/>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3"/>
                </a:solidFill>
                <a:latin typeface="+mj-lt"/>
              </a:defRPr>
            </a:lvl1pPr>
          </a:lstStyle>
          <a:p>
            <a:pPr lvl="0"/>
            <a:r>
              <a:rPr lang="en-US" dirty="0"/>
              <a:t>Secondary call-out would go here</a:t>
            </a:r>
          </a:p>
        </p:txBody>
      </p:sp>
      <p:sp>
        <p:nvSpPr>
          <p:cNvPr id="16" name="Text Placeholder 4"/>
          <p:cNvSpPr>
            <a:spLocks noGrp="1"/>
          </p:cNvSpPr>
          <p:nvPr>
            <p:ph type="body" sz="quarter" idx="15" hasCustomPrompt="1"/>
          </p:nvPr>
        </p:nvSpPr>
        <p:spPr>
          <a:xfrm>
            <a:off x="1395045" y="1863567"/>
            <a:ext cx="9840225" cy="2589579"/>
          </a:xfrm>
          <a:prstGeom prst="rect">
            <a:avLst/>
          </a:prstGeom>
        </p:spPr>
        <p:txBody>
          <a:bodyPr/>
          <a:lstStyle>
            <a:lvl1pPr marL="182880" marR="0" indent="-182880" algn="l" defTabSz="914400" rtl="0" eaLnBrk="1" fontAlgn="auto" latinLnBrk="0" hangingPunct="1">
              <a:lnSpc>
                <a:spcPct val="90000"/>
              </a:lnSpc>
              <a:spcBef>
                <a:spcPts val="2400"/>
              </a:spcBef>
              <a:spcAft>
                <a:spcPts val="0"/>
              </a:spcAft>
              <a:buClr>
                <a:schemeClr val="accent2"/>
              </a:buClr>
              <a:buSzTx/>
              <a:buFont typeface="Arial" panose="020B0604020202020204" pitchFamily="34" charset="0"/>
              <a:buChar char="•"/>
              <a:tabLst/>
              <a:defRPr sz="2200" baseline="0"/>
            </a:lvl1pPr>
            <a:lvl2pPr indent="-182880">
              <a:spcBef>
                <a:spcPts val="400"/>
              </a:spcBef>
              <a:buClr>
                <a:schemeClr val="accent2"/>
              </a:buClr>
              <a:defRPr sz="1800" baseline="0"/>
            </a:lvl2pPr>
            <a:lvl3pPr marL="1188720" indent="-182880">
              <a:buClr>
                <a:schemeClr val="accent2"/>
              </a:buClr>
              <a:buFont typeface="Arial" panose="020B0604020202020204" pitchFamily="34" charset="0"/>
              <a:buChar char="•"/>
              <a:defRPr sz="1600"/>
            </a:lvl3pPr>
          </a:lstStyle>
          <a:p>
            <a:pPr lvl="0"/>
            <a:r>
              <a:rPr lang="en-US" dirty="0"/>
              <a:t>I’m a bullet point. Content would go here. I’m a bullet point. Content would go here.</a:t>
            </a:r>
          </a:p>
          <a:p>
            <a:pPr lvl="0"/>
            <a:r>
              <a:rPr lang="en-US" dirty="0"/>
              <a:t>I’m a bullet point. Content would go here. I’m a bullet point. Content would go here.</a:t>
            </a:r>
          </a:p>
          <a:p>
            <a:pPr lvl="0"/>
            <a:r>
              <a:rPr lang="en-US" dirty="0"/>
              <a:t>I’m a bullet point. Content would go here. I’m a bullet point. Content would go here.</a:t>
            </a:r>
          </a:p>
        </p:txBody>
      </p:sp>
    </p:spTree>
    <p:extLst>
      <p:ext uri="{BB962C8B-B14F-4D97-AF65-F5344CB8AC3E}">
        <p14:creationId xmlns:p14="http://schemas.microsoft.com/office/powerpoint/2010/main" val="225175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4E170A-F0A9-408E-BEC3-8EB4EB682BDB}"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6287093"/>
      </p:ext>
    </p:extLst>
  </p:cSld>
  <p:clrMapOvr>
    <a:masterClrMapping/>
  </p:clrMapOvr>
  <p:transition spd="med">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A96C4E-9B6F-4C5B-98FE-46143B11D84B}"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07716575"/>
      </p:ext>
    </p:extLst>
  </p:cSld>
  <p:clrMapOvr>
    <a:masterClrMapping/>
  </p:clrMapOvr>
  <p:transition spd="med">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ABFD6CD-B259-47B7-A241-375BF743CEF2}"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29413920"/>
      </p:ext>
    </p:extLst>
  </p:cSld>
  <p:clrMapOvr>
    <a:masterClrMapping/>
  </p:clrMapOvr>
  <p:transition spd="med">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85B7D6-31D6-44C8-9C9C-0DBEC6949C8D}"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7259214"/>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805271-684D-49EC-8061-A9E584F6F6AA}"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43817223"/>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2418" y="185739"/>
            <a:ext cx="2789767" cy="6118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8884" y="185739"/>
            <a:ext cx="8170333"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23E138-6FBC-4A4B-94A9-694D3F5C1A60}"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7329567"/>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115"/>
          <p:cNvSpPr>
            <a:spLocks noChangeArrowheads="1"/>
          </p:cNvSpPr>
          <p:nvPr/>
        </p:nvSpPr>
        <p:spPr bwMode="gray">
          <a:xfrm>
            <a:off x="0" y="3884614"/>
            <a:ext cx="12192000" cy="2973387"/>
          </a:xfrm>
          <a:prstGeom prst="rect">
            <a:avLst/>
          </a:prstGeom>
          <a:solidFill>
            <a:srgbClr val="0065BD"/>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a:xfrm>
            <a:off x="914400" y="4570414"/>
            <a:ext cx="10551584" cy="517525"/>
          </a:xfrm>
        </p:spPr>
        <p:txBody>
          <a:bodyPr/>
          <a:lstStyle>
            <a:lvl1pPr>
              <a:defRPr sz="2800">
                <a:solidFill>
                  <a:schemeClr val="bg1"/>
                </a:solidFill>
              </a:defRPr>
            </a:lvl1pPr>
          </a:lstStyle>
          <a:p>
            <a:pPr lvl="0"/>
            <a:r>
              <a:rPr lang="en-US" altLang="en-US" noProof="0" smtClean="0"/>
              <a:t>Click to edit Master title style</a:t>
            </a:r>
            <a:endParaRPr lang="en-GB" altLang="en-US" noProof="0" smtClean="0"/>
          </a:p>
        </p:txBody>
      </p:sp>
      <p:sp>
        <p:nvSpPr>
          <p:cNvPr id="3075" name="Rectangle 3"/>
          <p:cNvSpPr>
            <a:spLocks noGrp="1" noChangeArrowheads="1"/>
          </p:cNvSpPr>
          <p:nvPr>
            <p:ph type="subTitle" idx="1"/>
          </p:nvPr>
        </p:nvSpPr>
        <p:spPr>
          <a:xfrm>
            <a:off x="914400" y="5102225"/>
            <a:ext cx="7198784" cy="457200"/>
          </a:xfrm>
        </p:spPr>
        <p:txBody>
          <a:bodyPr/>
          <a:lstStyle>
            <a:lvl1pPr marL="0" indent="0">
              <a:buFontTx/>
              <a:buNone/>
              <a:defRPr sz="2400">
                <a:solidFill>
                  <a:schemeClr val="bg1"/>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2718287239"/>
      </p:ext>
    </p:extLst>
  </p:cSld>
  <p:clrMapOvr>
    <a:masterClrMapping/>
  </p:clrMapOvr>
  <p:transition spd="med">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73C1A8-C93A-46F1-87A6-850BAC4CF5B1}"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3836895"/>
      </p:ext>
    </p:extLst>
  </p:cSld>
  <p:clrMapOvr>
    <a:masterClrMapping/>
  </p:clrMapOvr>
  <p:transition spd="med">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BFF3C9-40DF-454D-95CA-A95DA9746CB5}"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4819529"/>
      </p:ext>
    </p:extLst>
  </p:cSld>
  <p:clrMapOvr>
    <a:masterClrMapping/>
  </p:clrMapOvr>
  <p:transition spd="med">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265238"/>
            <a:ext cx="547793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62133" y="1265238"/>
            <a:ext cx="5480051"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AC43A-6806-4EE5-8249-96E610A2E6E0}"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4588169"/>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Numbered Bullet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0001"/>
          <a:stretch/>
        </p:blipFill>
        <p:spPr>
          <a:xfrm>
            <a:off x="3" y="0"/>
            <a:ext cx="12191999"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 Placeholder 20"/>
          <p:cNvSpPr>
            <a:spLocks noGrp="1"/>
          </p:cNvSpPr>
          <p:nvPr>
            <p:ph type="body" sz="quarter" idx="12" hasCustomPrompt="1"/>
          </p:nvPr>
        </p:nvSpPr>
        <p:spPr>
          <a:xfrm>
            <a:off x="890958" y="11525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none" baseline="0">
                <a:solidFill>
                  <a:schemeClr val="accent2"/>
                </a:solidFill>
                <a:latin typeface="+mj-lt"/>
              </a:defRPr>
            </a:lvl1pPr>
          </a:lstStyle>
          <a:p>
            <a:pPr lvl="0"/>
            <a:r>
              <a:rPr lang="en-US" dirty="0" smtClean="0"/>
              <a:t>Subtitle Would Go Here</a:t>
            </a:r>
            <a:endParaRPr lang="en-US" dirty="0"/>
          </a:p>
        </p:txBody>
      </p:sp>
      <p:cxnSp>
        <p:nvCxnSpPr>
          <p:cNvPr id="8" name="Straight Connector 7"/>
          <p:cNvCxnSpPr/>
          <p:nvPr userDrawn="1"/>
        </p:nvCxnSpPr>
        <p:spPr>
          <a:xfrm>
            <a:off x="984741" y="11086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4" hasCustomPrompt="1"/>
          </p:nvPr>
        </p:nvSpPr>
        <p:spPr>
          <a:xfrm>
            <a:off x="891120" y="246595"/>
            <a:ext cx="10344149" cy="93662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 WOULD GO HERE</a:t>
            </a:r>
          </a:p>
        </p:txBody>
      </p:sp>
      <p:sp>
        <p:nvSpPr>
          <p:cNvPr id="10" name="Text Placeholder 4"/>
          <p:cNvSpPr>
            <a:spLocks noGrp="1"/>
          </p:cNvSpPr>
          <p:nvPr>
            <p:ph type="body" sz="quarter" idx="15" hasCustomPrompt="1"/>
          </p:nvPr>
        </p:nvSpPr>
        <p:spPr>
          <a:xfrm>
            <a:off x="1395043" y="1863560"/>
            <a:ext cx="9740740" cy="4586288"/>
          </a:xfrm>
          <a:prstGeom prst="rect">
            <a:avLst/>
          </a:prstGeom>
        </p:spPr>
        <p:txBody>
          <a:bodyPr/>
          <a:lstStyle>
            <a:lvl1pPr marL="365760" indent="-365760">
              <a:spcBef>
                <a:spcPts val="2400"/>
              </a:spcBef>
              <a:buClr>
                <a:schemeClr val="accent2"/>
              </a:buClr>
              <a:buFont typeface="+mj-lt"/>
              <a:buAutoNum type="arabicPeriod"/>
              <a:defRPr sz="2200" baseline="0"/>
            </a:lvl1pPr>
            <a:lvl2pPr marL="960120" indent="-182880">
              <a:spcBef>
                <a:spcPts val="400"/>
              </a:spcBef>
              <a:buClr>
                <a:schemeClr val="accent2"/>
              </a:buClr>
              <a:buFont typeface="Arial" panose="020B0604020202020204" pitchFamily="34" charset="0"/>
              <a:buChar char="•"/>
              <a:defRPr sz="2000" baseline="0"/>
            </a:lvl2pPr>
            <a:lvl3pPr marL="1303020" indent="-182880">
              <a:buClr>
                <a:schemeClr val="accent2"/>
              </a:buClr>
              <a:buFont typeface="Arial" panose="020B0604020202020204" pitchFamily="34" charset="0"/>
              <a:buChar char="•"/>
              <a:defRPr sz="1800" baseline="0"/>
            </a:lvl3pPr>
          </a:lstStyle>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a:p>
            <a:pPr lvl="0"/>
            <a:r>
              <a:rPr lang="en-US" dirty="0"/>
              <a:t>I’m a bullet point. Content would go here. I’m a bullet point. Content would go here.</a:t>
            </a:r>
          </a:p>
          <a:p>
            <a:pPr lvl="1"/>
            <a:r>
              <a:rPr lang="en-US" dirty="0"/>
              <a:t>I’m a secondary bullet point.</a:t>
            </a:r>
          </a:p>
          <a:p>
            <a:pPr lvl="2"/>
            <a:r>
              <a:rPr lang="en-US" dirty="0"/>
              <a:t>I’m a tertiary bullet point.</a:t>
            </a:r>
          </a:p>
        </p:txBody>
      </p:sp>
    </p:spTree>
    <p:extLst>
      <p:ext uri="{BB962C8B-B14F-4D97-AF65-F5344CB8AC3E}">
        <p14:creationId xmlns:p14="http://schemas.microsoft.com/office/powerpoint/2010/main" val="2916014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92BDFE-08C9-424D-9BE8-66C1076C68B6}"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88811433"/>
      </p:ext>
    </p:extLst>
  </p:cSld>
  <p:clrMapOvr>
    <a:masterClrMapping/>
  </p:clrMapOvr>
  <p:transition spd="med">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4E170A-F0A9-408E-BEC3-8EB4EB682BDB}"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39306143"/>
      </p:ext>
    </p:extLst>
  </p:cSld>
  <p:clrMapOvr>
    <a:masterClrMapping/>
  </p:clrMapOvr>
  <p:transition spd="med">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A96C4E-9B6F-4C5B-98FE-46143B11D84B}"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86831689"/>
      </p:ext>
    </p:extLst>
  </p:cSld>
  <p:clrMapOvr>
    <a:masterClrMapping/>
  </p:clrMapOvr>
  <p:transition spd="med">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ABFD6CD-B259-47B7-A241-375BF743CEF2}"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94571"/>
      </p:ext>
    </p:extLst>
  </p:cSld>
  <p:clrMapOvr>
    <a:masterClrMapping/>
  </p:clrMapOvr>
  <p:transition spd="med">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85B7D6-31D6-44C8-9C9C-0DBEC6949C8D}"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7058211"/>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805271-684D-49EC-8061-A9E584F6F6AA}"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39273259"/>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2418" y="185739"/>
            <a:ext cx="2789767" cy="6118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8884" y="185739"/>
            <a:ext cx="8170333"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23E138-6FBC-4A4B-94A9-694D3F5C1A60}"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6229175"/>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115"/>
          <p:cNvSpPr>
            <a:spLocks noChangeArrowheads="1"/>
          </p:cNvSpPr>
          <p:nvPr/>
        </p:nvSpPr>
        <p:spPr bwMode="gray">
          <a:xfrm>
            <a:off x="0" y="3884614"/>
            <a:ext cx="12192000" cy="2973387"/>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121" descr="PE_UK_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801" y="5845175"/>
            <a:ext cx="301201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46" name="Rectangle 14"/>
          <p:cNvSpPr>
            <a:spLocks noGrp="1" noChangeArrowheads="1"/>
          </p:cNvSpPr>
          <p:nvPr>
            <p:ph type="ctrTitle" sz="quarter"/>
          </p:nvPr>
        </p:nvSpPr>
        <p:spPr>
          <a:xfrm>
            <a:off x="914401" y="4572001"/>
            <a:ext cx="10555817" cy="519113"/>
          </a:xfrm>
          <a:ln w="9525"/>
        </p:spPr>
        <p:txBody>
          <a:bodyPr lIns="91440" tIns="45720" rIns="91440" bIns="45720" anchor="t"/>
          <a:lstStyle>
            <a:lvl1pPr>
              <a:defRPr sz="2800">
                <a:solidFill>
                  <a:schemeClr val="bg1"/>
                </a:solidFill>
              </a:defRPr>
            </a:lvl1pPr>
          </a:lstStyle>
          <a:p>
            <a:r>
              <a:rPr lang="en-US"/>
              <a:t>Mastertitelformat bearbeiten</a:t>
            </a:r>
          </a:p>
        </p:txBody>
      </p:sp>
      <p:sp>
        <p:nvSpPr>
          <p:cNvPr id="965647" name="Rectangle 15"/>
          <p:cNvSpPr>
            <a:spLocks noGrp="1" noChangeArrowheads="1"/>
          </p:cNvSpPr>
          <p:nvPr>
            <p:ph type="subTitle" sz="quarter" idx="1"/>
          </p:nvPr>
        </p:nvSpPr>
        <p:spPr>
          <a:xfrm>
            <a:off x="914400" y="5105400"/>
            <a:ext cx="7198784" cy="457200"/>
          </a:xfrm>
        </p:spPr>
        <p:txBody>
          <a:bodyPr lIns="91440" tIns="45720" rIns="91440" bIns="45720">
            <a:spAutoFit/>
          </a:bodyPr>
          <a:lstStyle>
            <a:lvl1pPr marL="0" indent="0">
              <a:buFont typeface="Times" pitchFamily="18" charset="0"/>
              <a:buNone/>
              <a:defRPr sz="2400">
                <a:solidFill>
                  <a:schemeClr val="bg1"/>
                </a:solidFill>
              </a:defRPr>
            </a:lvl1pPr>
          </a:lstStyle>
          <a:p>
            <a:r>
              <a:rPr lang="en-US"/>
              <a:t>Master-Untertitelformat bearbeiten           </a:t>
            </a:r>
          </a:p>
        </p:txBody>
      </p:sp>
      <p:pic>
        <p:nvPicPr>
          <p:cNvPr id="6" name="Picture 2" descr="PlasticsEurope Fah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2191999" cy="388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368824"/>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EA9BD14-55B2-424D-B3B8-57EA6F2ACF59}"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2471452151"/>
      </p:ext>
    </p:extLst>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412864"/>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0FD8127E-FD96-4D51-9D6B-3E8010624974}"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234994130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Title &amp; Sub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10001"/>
          <a:stretch/>
        </p:blipFill>
        <p:spPr>
          <a:xfrm>
            <a:off x="3" y="0"/>
            <a:ext cx="12191999" cy="6858000"/>
          </a:xfrm>
          <a:prstGeom prst="rect">
            <a:avLst/>
          </a:prstGeom>
        </p:spPr>
      </p:pic>
      <p:sp>
        <p:nvSpPr>
          <p:cNvPr id="3" name="Rectangle 2"/>
          <p:cNvSpPr/>
          <p:nvPr userDrawn="1"/>
        </p:nvSpPr>
        <p:spPr>
          <a:xfrm>
            <a:off x="1" y="153942"/>
            <a:ext cx="12192000" cy="6550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7" name="Straight Connector 16"/>
          <p:cNvCxnSpPr/>
          <p:nvPr userDrawn="1"/>
        </p:nvCxnSpPr>
        <p:spPr>
          <a:xfrm>
            <a:off x="984741" y="1108604"/>
            <a:ext cx="1120725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p:cNvSpPr>
            <a:spLocks noGrp="1"/>
          </p:cNvSpPr>
          <p:nvPr>
            <p:ph type="body" sz="quarter" idx="14" hasCustomPrompt="1"/>
          </p:nvPr>
        </p:nvSpPr>
        <p:spPr>
          <a:xfrm>
            <a:off x="891120" y="246595"/>
            <a:ext cx="10344149" cy="936625"/>
          </a:xfrm>
          <a:prstGeom prst="rect">
            <a:avLst/>
          </a:prstGeom>
        </p:spPr>
        <p:txBody>
          <a:bodyPr anchor="b" anchorCtr="0"/>
          <a:lstStyle>
            <a:lvl1pPr marL="0" indent="0">
              <a:lnSpc>
                <a:spcPct val="75000"/>
              </a:lnSpc>
              <a:spcBef>
                <a:spcPts val="0"/>
              </a:spcBef>
              <a:buNone/>
              <a:defRPr sz="3600" b="1" cap="all" baseline="0">
                <a:latin typeface="+mj-lt"/>
              </a:defRPr>
            </a:lvl1pPr>
          </a:lstStyle>
          <a:p>
            <a:pPr lvl="0"/>
            <a:r>
              <a:rPr lang="en-US" b="1" dirty="0">
                <a:latin typeface="+mj-lt"/>
              </a:rPr>
              <a:t>SLIDE TITLE WOULD GO HERE</a:t>
            </a:r>
          </a:p>
        </p:txBody>
      </p:sp>
      <p:sp>
        <p:nvSpPr>
          <p:cNvPr id="19" name="Text Placeholder 20"/>
          <p:cNvSpPr>
            <a:spLocks noGrp="1"/>
          </p:cNvSpPr>
          <p:nvPr>
            <p:ph type="body" sz="quarter" idx="15" hasCustomPrompt="1"/>
          </p:nvPr>
        </p:nvSpPr>
        <p:spPr>
          <a:xfrm>
            <a:off x="890958" y="1152560"/>
            <a:ext cx="10344313" cy="522288"/>
          </a:xfrm>
          <a:prstGeom prst="rect">
            <a:avLst/>
          </a:prstGeom>
        </p:spPr>
        <p:txBody>
          <a:bodyPr/>
          <a:lstStyle>
            <a:lvl1pPr marL="0" marR="0" indent="0" algn="l" defTabSz="914400" rtl="0" eaLnBrk="1" fontAlgn="auto" latinLnBrk="0" hangingPunct="1">
              <a:lnSpc>
                <a:spcPct val="75000"/>
              </a:lnSpc>
              <a:spcBef>
                <a:spcPts val="0"/>
              </a:spcBef>
              <a:spcAft>
                <a:spcPts val="0"/>
              </a:spcAft>
              <a:buClrTx/>
              <a:buSzTx/>
              <a:buFont typeface="Arial" panose="020B0604020202020204" pitchFamily="34" charset="0"/>
              <a:buNone/>
              <a:tabLst/>
              <a:defRPr sz="2400" cap="all" baseline="0">
                <a:solidFill>
                  <a:schemeClr val="accent2"/>
                </a:solidFill>
                <a:latin typeface="+mj-lt"/>
              </a:defRPr>
            </a:lvl1pPr>
          </a:lstStyle>
          <a:p>
            <a:pPr lvl="0"/>
            <a:r>
              <a:rPr lang="en-US" dirty="0" smtClean="0"/>
              <a:t>S</a:t>
            </a:r>
            <a:r>
              <a:rPr lang="en-US" cap="none" baseline="0" dirty="0" smtClean="0"/>
              <a:t>ubtitle Would Go Here</a:t>
            </a:r>
            <a:endParaRPr lang="en-US" dirty="0"/>
          </a:p>
        </p:txBody>
      </p:sp>
      <p:sp>
        <p:nvSpPr>
          <p:cNvPr id="20" name="Picture Placeholder 3"/>
          <p:cNvSpPr>
            <a:spLocks noGrp="1"/>
          </p:cNvSpPr>
          <p:nvPr>
            <p:ph type="pic" sz="quarter" idx="16" hasCustomPrompt="1"/>
          </p:nvPr>
        </p:nvSpPr>
        <p:spPr>
          <a:xfrm>
            <a:off x="0" y="1791229"/>
            <a:ext cx="12192000" cy="4912835"/>
          </a:xfrm>
          <a:prstGeom prst="rect">
            <a:avLst/>
          </a:prstGeom>
        </p:spPr>
        <p:txBody>
          <a:bodyPr anchor="ctr" anchorCtr="1"/>
          <a:lstStyle>
            <a:lvl1pPr marL="0" indent="0" algn="ctr">
              <a:lnSpc>
                <a:spcPct val="100000"/>
              </a:lnSpc>
              <a:spcBef>
                <a:spcPts val="0"/>
              </a:spcBef>
              <a:buNone/>
              <a:defRPr sz="1800" baseline="0"/>
            </a:lvl1pPr>
          </a:lstStyle>
          <a:p>
            <a:r>
              <a:rPr lang="en-US" dirty="0"/>
              <a:t>Place image here</a:t>
            </a:r>
            <a:br>
              <a:rPr lang="en-US" dirty="0"/>
            </a:br>
            <a:r>
              <a:rPr lang="en-US" dirty="0"/>
              <a:t>(this text will disappear during the slide show)</a:t>
            </a:r>
          </a:p>
        </p:txBody>
      </p:sp>
    </p:spTree>
    <p:extLst>
      <p:ext uri="{BB962C8B-B14F-4D97-AF65-F5344CB8AC3E}">
        <p14:creationId xmlns:p14="http://schemas.microsoft.com/office/powerpoint/2010/main" val="37854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268413"/>
            <a:ext cx="5480051"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203952" y="1268413"/>
            <a:ext cx="5480049"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9220BF7-0186-47A5-A11D-D42E5EAD2AAA}"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2256625834"/>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570593"/>
            <a:ext cx="10972800" cy="55109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8840C703-4D60-468E-9DC4-3978A35A1C91}"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1968285473"/>
      </p:ext>
    </p:extLst>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1FC76645-0C65-4D06-A02E-C88221EBCA1F}" type="slidenum">
              <a:rPr lang="de-DE" smtClean="0"/>
              <a:pPr fontAlgn="base">
                <a:spcBef>
                  <a:spcPct val="0"/>
                </a:spcBef>
                <a:spcAft>
                  <a:spcPct val="0"/>
                </a:spcAft>
                <a:defRPr/>
              </a:pPr>
              <a:t>‹#›</a:t>
            </a:fld>
            <a:endParaRPr lang="de-DE"/>
          </a:p>
        </p:txBody>
      </p:sp>
      <p:sp>
        <p:nvSpPr>
          <p:cNvPr id="4" name="TextBox 3"/>
          <p:cNvSpPr txBox="1"/>
          <p:nvPr userDrawn="1"/>
        </p:nvSpPr>
        <p:spPr>
          <a:xfrm>
            <a:off x="164594" y="6525344"/>
            <a:ext cx="2140330" cy="21544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FOR INTERNAL PLASTICSEUROPE USE</a:t>
            </a: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5557580"/>
      </p:ext>
    </p:extLst>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EBE5DB2D-8F68-442B-B6D6-3F9E6A5C0A59}" type="slidenum">
              <a:rPr lang="de-DE" smtClean="0"/>
              <a:pPr fontAlgn="base">
                <a:spcBef>
                  <a:spcPct val="0"/>
                </a:spcBef>
                <a:spcAft>
                  <a:spcPct val="0"/>
                </a:spcAft>
                <a:defRPr/>
              </a:pPr>
              <a:t>‹#›</a:t>
            </a:fld>
            <a:endParaRPr lang="de-DE"/>
          </a:p>
        </p:txBody>
      </p:sp>
      <p:sp>
        <p:nvSpPr>
          <p:cNvPr id="3" name="TextBox 2"/>
          <p:cNvSpPr txBox="1"/>
          <p:nvPr userDrawn="1"/>
        </p:nvSpPr>
        <p:spPr>
          <a:xfrm>
            <a:off x="164594" y="6525344"/>
            <a:ext cx="2140330" cy="21544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FOR INTERNAL PLASTICSEUROPE USE</a:t>
            </a: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4294500"/>
      </p:ext>
    </p:extLst>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637789"/>
            <a:ext cx="4011084" cy="79731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8592277" y="6525345"/>
            <a:ext cx="3091723" cy="138499"/>
          </a:xfrm>
          <a:ln/>
        </p:spPr>
        <p:txBody>
          <a:bodyPr/>
          <a:lstStyle>
            <a:lvl1pPr>
              <a:defRPr sz="900" b="1"/>
            </a:lvl1pPr>
          </a:lstStyle>
          <a:p>
            <a:pPr fontAlgn="base">
              <a:spcBef>
                <a:spcPct val="0"/>
              </a:spcBef>
              <a:spcAft>
                <a:spcPct val="0"/>
              </a:spcAft>
              <a:defRPr/>
            </a:pPr>
            <a:r>
              <a:rPr lang="de-DE" smtClean="0"/>
              <a:t>ERC meeting, June 2015, For Internal Use</a:t>
            </a:r>
            <a:endParaRPr lang="de-DE" dirty="0"/>
          </a:p>
        </p:txBody>
      </p:sp>
    </p:spTree>
    <p:extLst>
      <p:ext uri="{BB962C8B-B14F-4D97-AF65-F5344CB8AC3E}">
        <p14:creationId xmlns:p14="http://schemas.microsoft.com/office/powerpoint/2010/main" val="3144694798"/>
      </p:ext>
    </p:extLst>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77804"/>
            <a:ext cx="7315200" cy="48953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D1D8C8D5-F8DF-4695-A27F-4D38F89C335B}"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1169580574"/>
      </p:ext>
    </p:extLst>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58B71531-2D17-4E1C-8751-46EA553A8CD6}"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2393525297"/>
      </p:ext>
    </p:extLst>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704161" y="187325"/>
            <a:ext cx="1102179" cy="6121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1884" y="187325"/>
            <a:ext cx="8371416" cy="6121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D7982AC7-E2CB-4618-9FC6-68BD83BE680A}"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3062782161"/>
      </p:ext>
    </p:extLst>
  </p:cSld>
  <p:clrMapOvr>
    <a:masterClrMapping/>
  </p:clrMapOvr>
  <p:transition>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51885" y="187325"/>
            <a:ext cx="11432116" cy="6121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73394CB0-DFC3-4813-AB8E-1FFA213FE468}"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3758827484"/>
      </p:ext>
    </p:extLst>
  </p:cSld>
  <p:clrMapOvr>
    <a:masterClrMapping/>
  </p:clrMapOvr>
  <p:transition>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51885" y="187325"/>
            <a:ext cx="8157633" cy="5461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520701" y="1268413"/>
            <a:ext cx="11163300" cy="5040312"/>
          </a:xfrm>
        </p:spPr>
        <p:txBody>
          <a:bodyPr/>
          <a:lstStyle/>
          <a:p>
            <a:pPr lvl="0"/>
            <a:endParaRPr lang="de-DE" noProof="0"/>
          </a:p>
        </p:txBody>
      </p:sp>
      <p:sp>
        <p:nvSpPr>
          <p:cNvPr id="4" name="Rectangle 6"/>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F9C5FA26-852B-4534-B3D7-C6868CD58658}" type="slidenum">
              <a:rPr lang="de-DE" smtClean="0"/>
              <a:pPr fontAlgn="base">
                <a:spcBef>
                  <a:spcPct val="0"/>
                </a:spcBef>
                <a:spcAft>
                  <a:spcPct val="0"/>
                </a:spcAft>
                <a:defRPr/>
              </a:pPr>
              <a:t>‹#›</a:t>
            </a:fld>
            <a:endParaRPr lang="de-DE"/>
          </a:p>
        </p:txBody>
      </p:sp>
    </p:spTree>
    <p:extLst>
      <p:ext uri="{BB962C8B-B14F-4D97-AF65-F5344CB8AC3E}">
        <p14:creationId xmlns:p14="http://schemas.microsoft.com/office/powerpoint/2010/main" val="3573451931"/>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9.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3.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4.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5.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15.png"/></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slideLayout" Target="../slideLayouts/slideLayout189.xml"/><Relationship Id="rId47" Type="http://schemas.openxmlformats.org/officeDocument/2006/relationships/slideLayout" Target="../slideLayouts/slideLayout194.xml"/><Relationship Id="rId50" Type="http://schemas.openxmlformats.org/officeDocument/2006/relationships/slideLayout" Target="../slideLayouts/slideLayout197.xml"/><Relationship Id="rId55" Type="http://schemas.openxmlformats.org/officeDocument/2006/relationships/slideLayout" Target="../slideLayouts/slideLayout202.xml"/><Relationship Id="rId63" Type="http://schemas.openxmlformats.org/officeDocument/2006/relationships/slideLayout" Target="../slideLayouts/slideLayout210.xml"/><Relationship Id="rId68" Type="http://schemas.openxmlformats.org/officeDocument/2006/relationships/slideLayout" Target="../slideLayouts/slideLayout215.xml"/><Relationship Id="rId7" Type="http://schemas.openxmlformats.org/officeDocument/2006/relationships/slideLayout" Target="../slideLayouts/slideLayout154.xml"/><Relationship Id="rId71" Type="http://schemas.openxmlformats.org/officeDocument/2006/relationships/theme" Target="../theme/theme16.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45" Type="http://schemas.openxmlformats.org/officeDocument/2006/relationships/slideLayout" Target="../slideLayouts/slideLayout192.xml"/><Relationship Id="rId53" Type="http://schemas.openxmlformats.org/officeDocument/2006/relationships/slideLayout" Target="../slideLayouts/slideLayout200.xml"/><Relationship Id="rId58" Type="http://schemas.openxmlformats.org/officeDocument/2006/relationships/slideLayout" Target="../slideLayouts/slideLayout205.xml"/><Relationship Id="rId66" Type="http://schemas.openxmlformats.org/officeDocument/2006/relationships/slideLayout" Target="../slideLayouts/slideLayout213.xml"/><Relationship Id="rId74" Type="http://schemas.openxmlformats.org/officeDocument/2006/relationships/oleObject" Target="../embeddings/oleObject2.bin"/><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49" Type="http://schemas.openxmlformats.org/officeDocument/2006/relationships/slideLayout" Target="../slideLayouts/slideLayout196.xml"/><Relationship Id="rId57" Type="http://schemas.openxmlformats.org/officeDocument/2006/relationships/slideLayout" Target="../slideLayouts/slideLayout204.xml"/><Relationship Id="rId61" Type="http://schemas.openxmlformats.org/officeDocument/2006/relationships/slideLayout" Target="../slideLayouts/slideLayout208.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4" Type="http://schemas.openxmlformats.org/officeDocument/2006/relationships/slideLayout" Target="../slideLayouts/slideLayout191.xml"/><Relationship Id="rId52" Type="http://schemas.openxmlformats.org/officeDocument/2006/relationships/slideLayout" Target="../slideLayouts/slideLayout199.xml"/><Relationship Id="rId60" Type="http://schemas.openxmlformats.org/officeDocument/2006/relationships/slideLayout" Target="../slideLayouts/slideLayout207.xml"/><Relationship Id="rId65" Type="http://schemas.openxmlformats.org/officeDocument/2006/relationships/slideLayout" Target="../slideLayouts/slideLayout212.xml"/><Relationship Id="rId73" Type="http://schemas.openxmlformats.org/officeDocument/2006/relationships/tags" Target="../tags/tag1.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slideLayout" Target="../slideLayouts/slideLayout190.xml"/><Relationship Id="rId48" Type="http://schemas.openxmlformats.org/officeDocument/2006/relationships/slideLayout" Target="../slideLayouts/slideLayout195.xml"/><Relationship Id="rId56" Type="http://schemas.openxmlformats.org/officeDocument/2006/relationships/slideLayout" Target="../slideLayouts/slideLayout203.xml"/><Relationship Id="rId64" Type="http://schemas.openxmlformats.org/officeDocument/2006/relationships/slideLayout" Target="../slideLayouts/slideLayout211.xml"/><Relationship Id="rId69" Type="http://schemas.openxmlformats.org/officeDocument/2006/relationships/slideLayout" Target="../slideLayouts/slideLayout216.xml"/><Relationship Id="rId8" Type="http://schemas.openxmlformats.org/officeDocument/2006/relationships/slideLayout" Target="../slideLayouts/slideLayout155.xml"/><Relationship Id="rId51" Type="http://schemas.openxmlformats.org/officeDocument/2006/relationships/slideLayout" Target="../slideLayouts/slideLayout198.xml"/><Relationship Id="rId72" Type="http://schemas.openxmlformats.org/officeDocument/2006/relationships/vmlDrawing" Target="../drawings/vmlDrawing2.v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 Id="rId46" Type="http://schemas.openxmlformats.org/officeDocument/2006/relationships/slideLayout" Target="../slideLayouts/slideLayout193.xml"/><Relationship Id="rId59" Type="http://schemas.openxmlformats.org/officeDocument/2006/relationships/slideLayout" Target="../slideLayouts/slideLayout206.xml"/><Relationship Id="rId67" Type="http://schemas.openxmlformats.org/officeDocument/2006/relationships/slideLayout" Target="../slideLayouts/slideLayout214.xml"/><Relationship Id="rId20" Type="http://schemas.openxmlformats.org/officeDocument/2006/relationships/slideLayout" Target="../slideLayouts/slideLayout167.xml"/><Relationship Id="rId41" Type="http://schemas.openxmlformats.org/officeDocument/2006/relationships/slideLayout" Target="../slideLayouts/slideLayout188.xml"/><Relationship Id="rId54" Type="http://schemas.openxmlformats.org/officeDocument/2006/relationships/slideLayout" Target="../slideLayouts/slideLayout201.xml"/><Relationship Id="rId62" Type="http://schemas.openxmlformats.org/officeDocument/2006/relationships/slideLayout" Target="../slideLayouts/slideLayout209.xml"/><Relationship Id="rId70" Type="http://schemas.openxmlformats.org/officeDocument/2006/relationships/slideLayout" Target="../slideLayouts/slideLayout217.xml"/><Relationship Id="rId75" Type="http://schemas.openxmlformats.org/officeDocument/2006/relationships/image" Target="../media/image17.emf"/><Relationship Id="rId1" Type="http://schemas.openxmlformats.org/officeDocument/2006/relationships/slideLayout" Target="../slideLayouts/slideLayout148.xml"/><Relationship Id="rId6"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8.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8.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8.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340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81" r:id="rId3"/>
    <p:sldLayoutId id="214748370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gray">
          <a:xfrm>
            <a:off x="520701" y="1268413"/>
            <a:ext cx="111633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43" name="Rectangle 4"/>
          <p:cNvSpPr>
            <a:spLocks noGrp="1" noChangeAspect="1" noChangeArrowheads="1"/>
          </p:cNvSpPr>
          <p:nvPr>
            <p:ph type="title"/>
          </p:nvPr>
        </p:nvSpPr>
        <p:spPr bwMode="gray">
          <a:xfrm>
            <a:off x="251885" y="187325"/>
            <a:ext cx="815763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180000" tIns="90000" rIns="180000" bIns="90000" numCol="1" anchor="ctr" anchorCtr="0" compatLnSpc="1">
            <a:prstTxWarp prst="textNoShape">
              <a:avLst/>
            </a:prstTxWarp>
            <a:spAutoFit/>
          </a:bodyPr>
          <a:lstStyle/>
          <a:p>
            <a:pPr lvl="0"/>
            <a:r>
              <a:rPr lang="de-DE" smtClean="0"/>
              <a:t>Mastertitelformat bearbeiten</a:t>
            </a:r>
          </a:p>
        </p:txBody>
      </p:sp>
      <p:sp>
        <p:nvSpPr>
          <p:cNvPr id="883718" name="Rectangle 6"/>
          <p:cNvSpPr>
            <a:spLocks noGrp="1" noChangeArrowheads="1"/>
          </p:cNvSpPr>
          <p:nvPr>
            <p:ph type="sldNum" sz="quarter" idx="4"/>
          </p:nvPr>
        </p:nvSpPr>
        <p:spPr bwMode="gray">
          <a:xfrm>
            <a:off x="9144000" y="6553200"/>
            <a:ext cx="2540000" cy="122238"/>
          </a:xfrm>
          <a:prstGeom prst="rect">
            <a:avLst/>
          </a:prstGeom>
          <a:noFill/>
          <a:ln w="19050">
            <a:noFill/>
            <a:miter lim="800000"/>
            <a:headEnd/>
            <a:tailEnd/>
          </a:ln>
          <a:effectLst/>
        </p:spPr>
        <p:txBody>
          <a:bodyPr vert="horz" wrap="square" lIns="0" tIns="0" rIns="0" bIns="0" numCol="1" anchor="t" anchorCtr="0" compatLnSpc="1">
            <a:prstTxWarp prst="textNoShape">
              <a:avLst/>
            </a:prstTxWarp>
            <a:spAutoFit/>
          </a:bodyPr>
          <a:lstStyle>
            <a:lvl1pPr algn="r">
              <a:defRPr sz="800">
                <a:solidFill>
                  <a:srgbClr val="000000"/>
                </a:solidFill>
                <a:latin typeface="Arial" charset="0"/>
              </a:defRPr>
            </a:lvl1pPr>
          </a:lstStyle>
          <a:p>
            <a:pPr fontAlgn="base">
              <a:spcBef>
                <a:spcPct val="0"/>
              </a:spcBef>
              <a:spcAft>
                <a:spcPct val="0"/>
              </a:spcAft>
              <a:defRPr/>
            </a:pPr>
            <a:fld id="{555D70B8-A067-40C8-BE2A-891D83A97F52}" type="slidenum">
              <a:rPr lang="de-DE" smtClean="0"/>
              <a:pPr fontAlgn="base">
                <a:spcBef>
                  <a:spcPct val="0"/>
                </a:spcBef>
                <a:spcAft>
                  <a:spcPct val="0"/>
                </a:spcAft>
                <a:defRPr/>
              </a:pPr>
              <a:t>‹#›</a:t>
            </a:fld>
            <a:endParaRPr lang="de-DE"/>
          </a:p>
        </p:txBody>
      </p:sp>
      <p:sp>
        <p:nvSpPr>
          <p:cNvPr id="10245" name="Line 7"/>
          <p:cNvSpPr>
            <a:spLocks noChangeShapeType="1"/>
          </p:cNvSpPr>
          <p:nvPr/>
        </p:nvSpPr>
        <p:spPr bwMode="gray">
          <a:xfrm>
            <a:off x="508000" y="949325"/>
            <a:ext cx="111760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246" name="Picture 61" descr="PEL_UK_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35018" y="323850"/>
            <a:ext cx="24193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9823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ransition>
    <p:zoom/>
  </p:transition>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287338" indent="-287338"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sz="2000">
          <a:solidFill>
            <a:schemeClr val="tx1"/>
          </a:solidFill>
          <a:latin typeface="+mn-lt"/>
          <a:ea typeface="+mn-ea"/>
          <a:cs typeface="+mn-cs"/>
        </a:defRPr>
      </a:lvl1pPr>
      <a:lvl2pPr marL="566738" indent="-277813"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a:solidFill>
            <a:schemeClr val="tx1"/>
          </a:solidFill>
          <a:latin typeface="+mn-lt"/>
        </a:defRPr>
      </a:lvl2pPr>
      <a:lvl3pPr marL="863600" indent="-295275"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a:solidFill>
            <a:schemeClr val="tx1"/>
          </a:solidFill>
          <a:latin typeface="+mn-lt"/>
        </a:defRPr>
      </a:lvl3pPr>
      <a:lvl4pPr marL="1049338" indent="-184150"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a:solidFill>
            <a:schemeClr val="tx1"/>
          </a:solidFill>
          <a:latin typeface="+mn-lt"/>
        </a:defRPr>
      </a:lvl4pPr>
      <a:lvl5pPr marL="1244600" indent="-193675" algn="l" rtl="0" eaLnBrk="0" fontAlgn="base" hangingPunct="0">
        <a:spcBef>
          <a:spcPct val="20000"/>
        </a:spcBef>
        <a:spcAft>
          <a:spcPct val="0"/>
        </a:spcAft>
        <a:buClr>
          <a:schemeClr val="tx2"/>
        </a:buClr>
        <a:tabLst>
          <a:tab pos="355600" algn="l"/>
          <a:tab pos="566738" algn="l"/>
          <a:tab pos="855663" algn="l"/>
          <a:tab pos="1049338" algn="l"/>
        </a:tabLst>
        <a:defRPr>
          <a:solidFill>
            <a:schemeClr val="tx1"/>
          </a:solidFill>
          <a:latin typeface="+mn-lt"/>
        </a:defRPr>
      </a:lvl5pPr>
      <a:lvl6pPr marL="17018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6pPr>
      <a:lvl7pPr marL="21590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7pPr>
      <a:lvl8pPr marL="26162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8pPr>
      <a:lvl9pPr marL="30734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24935" y="1268418"/>
            <a:ext cx="11163300" cy="504031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7" name="Rectangle 4"/>
          <p:cNvSpPr>
            <a:spLocks noGrp="1" noChangeAspect="1" noChangeArrowheads="1"/>
          </p:cNvSpPr>
          <p:nvPr>
            <p:ph type="title"/>
          </p:nvPr>
        </p:nvSpPr>
        <p:spPr bwMode="gray">
          <a:xfrm>
            <a:off x="524936" y="296624"/>
            <a:ext cx="7782985" cy="369332"/>
          </a:xfrm>
          <a:prstGeom prst="rect">
            <a:avLst/>
          </a:prstGeom>
          <a:noFill/>
          <a:ln>
            <a:noFill/>
          </a:ln>
          <a:effectLst/>
          <a:extLst>
            <a:ext uri="{909E8E84-426E-40DD-AFC4-6F175D3DCCD1}">
              <a14:hiddenFill xmlns:a14="http://schemas.microsoft.com/office/drawing/2010/main">
                <a:solidFill>
                  <a:srgbClr val="0A5CA0"/>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de-DE" dirty="0" smtClean="0"/>
              <a:t>Mastertitelformat bearbeiten</a:t>
            </a:r>
          </a:p>
        </p:txBody>
      </p:sp>
      <p:sp>
        <p:nvSpPr>
          <p:cNvPr id="883717" name="Rectangle 5"/>
          <p:cNvSpPr>
            <a:spLocks noGrp="1" noChangeArrowheads="1"/>
          </p:cNvSpPr>
          <p:nvPr>
            <p:ph type="ftr" sz="quarter" idx="3"/>
          </p:nvPr>
        </p:nvSpPr>
        <p:spPr bwMode="gray">
          <a:xfrm>
            <a:off x="524933" y="6553203"/>
            <a:ext cx="5075768"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 tIns="0" rIns="0" bIns="0" numCol="1" anchor="t" anchorCtr="0" compatLnSpc="1">
            <a:prstTxWarp prst="textNoShape">
              <a:avLst/>
            </a:prstTxWarp>
            <a:spAutoFit/>
          </a:bodyPr>
          <a:lstStyle>
            <a:lvl1pPr algn="l">
              <a:defRPr sz="572">
                <a:latin typeface="Arial" charset="0"/>
              </a:defRPr>
            </a:lvl1pPr>
          </a:lstStyle>
          <a:p>
            <a:pPr fontAlgn="base">
              <a:spcBef>
                <a:spcPct val="0"/>
              </a:spcBef>
              <a:spcAft>
                <a:spcPct val="0"/>
              </a:spcAft>
            </a:pPr>
            <a:endParaRPr lang="en-GB">
              <a:solidFill>
                <a:srgbClr val="000000"/>
              </a:solidFill>
            </a:endParaRPr>
          </a:p>
        </p:txBody>
      </p:sp>
      <p:sp>
        <p:nvSpPr>
          <p:cNvPr id="883718" name="Rectangle 6"/>
          <p:cNvSpPr>
            <a:spLocks noGrp="1" noChangeArrowheads="1"/>
          </p:cNvSpPr>
          <p:nvPr>
            <p:ph type="sldNum" sz="quarter" idx="4"/>
          </p:nvPr>
        </p:nvSpPr>
        <p:spPr bwMode="gray">
          <a:xfrm>
            <a:off x="9144001" y="6553203"/>
            <a:ext cx="2540000"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572">
                <a:latin typeface="Arial" charset="0"/>
              </a:defRPr>
            </a:lvl1pPr>
          </a:lstStyle>
          <a:p>
            <a:pPr fontAlgn="base">
              <a:spcBef>
                <a:spcPct val="0"/>
              </a:spcBef>
              <a:spcAft>
                <a:spcPct val="0"/>
              </a:spcAft>
            </a:pPr>
            <a:fld id="{A3E75566-1ED8-45F0-80E9-709AE24C1804}" type="slidenum">
              <a:rPr lang="en-GB" smtClean="0">
                <a:solidFill>
                  <a:srgbClr val="000000"/>
                </a:solidFill>
              </a:rPr>
              <a:pPr fontAlgn="base">
                <a:spcBef>
                  <a:spcPct val="0"/>
                </a:spcBef>
                <a:spcAft>
                  <a:spcPct val="0"/>
                </a:spcAft>
              </a:pPr>
              <a:t>‹#›</a:t>
            </a:fld>
            <a:endParaRPr lang="en-GB">
              <a:solidFill>
                <a:srgbClr val="000000"/>
              </a:solidFill>
            </a:endParaRPr>
          </a:p>
        </p:txBody>
      </p:sp>
      <p:sp>
        <p:nvSpPr>
          <p:cNvPr id="1030"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031" name="Picture 61" descr="PEL_UK_rg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64652" y="323850"/>
            <a:ext cx="24193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0646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Lst>
  <p:transition spd="med">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1714" b="1">
          <a:solidFill>
            <a:schemeClr val="tx2"/>
          </a:solidFill>
          <a:latin typeface="Arial" charset="0"/>
        </a:defRPr>
      </a:lvl2pPr>
      <a:lvl3pPr algn="l" rtl="0" eaLnBrk="1" fontAlgn="base" hangingPunct="1">
        <a:spcBef>
          <a:spcPct val="0"/>
        </a:spcBef>
        <a:spcAft>
          <a:spcPct val="0"/>
        </a:spcAft>
        <a:defRPr sz="1714" b="1">
          <a:solidFill>
            <a:schemeClr val="tx2"/>
          </a:solidFill>
          <a:latin typeface="Arial" charset="0"/>
        </a:defRPr>
      </a:lvl3pPr>
      <a:lvl4pPr algn="l" rtl="0" eaLnBrk="1" fontAlgn="base" hangingPunct="1">
        <a:spcBef>
          <a:spcPct val="0"/>
        </a:spcBef>
        <a:spcAft>
          <a:spcPct val="0"/>
        </a:spcAft>
        <a:defRPr sz="1714" b="1">
          <a:solidFill>
            <a:schemeClr val="tx2"/>
          </a:solidFill>
          <a:latin typeface="Arial" charset="0"/>
        </a:defRPr>
      </a:lvl4pPr>
      <a:lvl5pPr algn="l" rtl="0" eaLnBrk="1" fontAlgn="base" hangingPunct="1">
        <a:spcBef>
          <a:spcPct val="0"/>
        </a:spcBef>
        <a:spcAft>
          <a:spcPct val="0"/>
        </a:spcAft>
        <a:defRPr sz="1714" b="1">
          <a:solidFill>
            <a:schemeClr val="tx2"/>
          </a:solidFill>
          <a:latin typeface="Arial" charset="0"/>
        </a:defRPr>
      </a:lvl5pPr>
      <a:lvl6pPr marL="326510" algn="l" rtl="0" eaLnBrk="1" fontAlgn="base" hangingPunct="1">
        <a:spcBef>
          <a:spcPct val="0"/>
        </a:spcBef>
        <a:spcAft>
          <a:spcPct val="0"/>
        </a:spcAft>
        <a:defRPr sz="1714" b="1">
          <a:solidFill>
            <a:schemeClr val="tx2"/>
          </a:solidFill>
          <a:latin typeface="Arial" charset="0"/>
        </a:defRPr>
      </a:lvl6pPr>
      <a:lvl7pPr marL="653019" algn="l" rtl="0" eaLnBrk="1" fontAlgn="base" hangingPunct="1">
        <a:spcBef>
          <a:spcPct val="0"/>
        </a:spcBef>
        <a:spcAft>
          <a:spcPct val="0"/>
        </a:spcAft>
        <a:defRPr sz="1714" b="1">
          <a:solidFill>
            <a:schemeClr val="tx2"/>
          </a:solidFill>
          <a:latin typeface="Arial" charset="0"/>
        </a:defRPr>
      </a:lvl7pPr>
      <a:lvl8pPr marL="979529" algn="l" rtl="0" eaLnBrk="1" fontAlgn="base" hangingPunct="1">
        <a:spcBef>
          <a:spcPct val="0"/>
        </a:spcBef>
        <a:spcAft>
          <a:spcPct val="0"/>
        </a:spcAft>
        <a:defRPr sz="1714" b="1">
          <a:solidFill>
            <a:schemeClr val="tx2"/>
          </a:solidFill>
          <a:latin typeface="Arial" charset="0"/>
        </a:defRPr>
      </a:lvl8pPr>
      <a:lvl9pPr marL="1306037" algn="l" rtl="0" eaLnBrk="1" fontAlgn="base" hangingPunct="1">
        <a:spcBef>
          <a:spcPct val="0"/>
        </a:spcBef>
        <a:spcAft>
          <a:spcPct val="0"/>
        </a:spcAft>
        <a:defRPr sz="1714" b="1">
          <a:solidFill>
            <a:schemeClr val="tx2"/>
          </a:solidFill>
          <a:latin typeface="Arial" charset="0"/>
        </a:defRPr>
      </a:lvl9pPr>
    </p:titleStyle>
    <p:bodyStyle>
      <a:lvl1pPr marL="244882" indent="-244882" algn="l" rtl="0" eaLnBrk="1" fontAlgn="base" hangingPunct="1">
        <a:spcBef>
          <a:spcPct val="20000"/>
        </a:spcBef>
        <a:spcAft>
          <a:spcPct val="0"/>
        </a:spcAft>
        <a:buClr>
          <a:schemeClr val="tx2"/>
        </a:buClr>
        <a:buFont typeface="Arial" pitchFamily="34" charset="0"/>
        <a:buChar char="•"/>
        <a:tabLst>
          <a:tab pos="253952" algn="l"/>
          <a:tab pos="404736" algn="l"/>
          <a:tab pos="611072" algn="l"/>
          <a:tab pos="749385" algn="l"/>
        </a:tabLst>
        <a:defRPr sz="1800">
          <a:solidFill>
            <a:schemeClr val="tx1"/>
          </a:solidFill>
          <a:latin typeface="+mn-lt"/>
          <a:ea typeface="+mn-ea"/>
          <a:cs typeface="+mn-cs"/>
        </a:defRPr>
      </a:lvl1pPr>
      <a:lvl2pPr marL="404736" indent="-19840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600">
          <a:solidFill>
            <a:schemeClr val="tx1"/>
          </a:solidFill>
          <a:latin typeface="+mn-lt"/>
        </a:defRPr>
      </a:lvl2pPr>
      <a:lvl3pPr marL="616740" indent="-21087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3pPr>
      <a:lvl4pPr marL="749385" indent="-13151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4pPr>
      <a:lvl5pPr marL="888831" indent="-138313" algn="l" rtl="0" eaLnBrk="1" fontAlgn="base" hangingPunct="1">
        <a:spcBef>
          <a:spcPct val="20000"/>
        </a:spcBef>
        <a:spcAft>
          <a:spcPct val="0"/>
        </a:spcAft>
        <a:buClr>
          <a:schemeClr val="tx2"/>
        </a:buClr>
        <a:tabLst>
          <a:tab pos="253952" algn="l"/>
          <a:tab pos="404736" algn="l"/>
          <a:tab pos="611072" algn="l"/>
          <a:tab pos="749385" algn="l"/>
        </a:tabLst>
        <a:defRPr sz="1400">
          <a:solidFill>
            <a:schemeClr val="tx1"/>
          </a:solidFill>
          <a:latin typeface="+mn-lt"/>
        </a:defRPr>
      </a:lvl5pPr>
      <a:lvl6pPr marL="1215341"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6pPr>
      <a:lvl7pPr marL="154185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7pPr>
      <a:lvl8pPr marL="186836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8pPr>
      <a:lvl9pPr marL="2194868"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9pPr>
    </p:bodyStyle>
    <p:otherStyle>
      <a:defPPr>
        <a:defRPr lang="en-US"/>
      </a:defPPr>
      <a:lvl1pPr marL="0" algn="l" defTabSz="653019" rtl="0" eaLnBrk="1" latinLnBrk="0" hangingPunct="1">
        <a:defRPr sz="1286" kern="1200">
          <a:solidFill>
            <a:schemeClr val="tx1"/>
          </a:solidFill>
          <a:latin typeface="+mn-lt"/>
          <a:ea typeface="+mn-ea"/>
          <a:cs typeface="+mn-cs"/>
        </a:defRPr>
      </a:lvl1pPr>
      <a:lvl2pPr marL="326510" algn="l" defTabSz="653019" rtl="0" eaLnBrk="1" latinLnBrk="0" hangingPunct="1">
        <a:defRPr sz="1286" kern="1200">
          <a:solidFill>
            <a:schemeClr val="tx1"/>
          </a:solidFill>
          <a:latin typeface="+mn-lt"/>
          <a:ea typeface="+mn-ea"/>
          <a:cs typeface="+mn-cs"/>
        </a:defRPr>
      </a:lvl2pPr>
      <a:lvl3pPr marL="653019" algn="l" defTabSz="653019" rtl="0" eaLnBrk="1" latinLnBrk="0" hangingPunct="1">
        <a:defRPr sz="1286" kern="1200">
          <a:solidFill>
            <a:schemeClr val="tx1"/>
          </a:solidFill>
          <a:latin typeface="+mn-lt"/>
          <a:ea typeface="+mn-ea"/>
          <a:cs typeface="+mn-cs"/>
        </a:defRPr>
      </a:lvl3pPr>
      <a:lvl4pPr marL="979529" algn="l" defTabSz="653019" rtl="0" eaLnBrk="1" latinLnBrk="0" hangingPunct="1">
        <a:defRPr sz="1286" kern="1200">
          <a:solidFill>
            <a:schemeClr val="tx1"/>
          </a:solidFill>
          <a:latin typeface="+mn-lt"/>
          <a:ea typeface="+mn-ea"/>
          <a:cs typeface="+mn-cs"/>
        </a:defRPr>
      </a:lvl4pPr>
      <a:lvl5pPr marL="1306037" algn="l" defTabSz="653019" rtl="0" eaLnBrk="1" latinLnBrk="0" hangingPunct="1">
        <a:defRPr sz="1286" kern="1200">
          <a:solidFill>
            <a:schemeClr val="tx1"/>
          </a:solidFill>
          <a:latin typeface="+mn-lt"/>
          <a:ea typeface="+mn-ea"/>
          <a:cs typeface="+mn-cs"/>
        </a:defRPr>
      </a:lvl5pPr>
      <a:lvl6pPr marL="1632547" algn="l" defTabSz="653019" rtl="0" eaLnBrk="1" latinLnBrk="0" hangingPunct="1">
        <a:defRPr sz="1286" kern="1200">
          <a:solidFill>
            <a:schemeClr val="tx1"/>
          </a:solidFill>
          <a:latin typeface="+mn-lt"/>
          <a:ea typeface="+mn-ea"/>
          <a:cs typeface="+mn-cs"/>
        </a:defRPr>
      </a:lvl6pPr>
      <a:lvl7pPr marL="1959056" algn="l" defTabSz="653019" rtl="0" eaLnBrk="1" latinLnBrk="0" hangingPunct="1">
        <a:defRPr sz="1286" kern="1200">
          <a:solidFill>
            <a:schemeClr val="tx1"/>
          </a:solidFill>
          <a:latin typeface="+mn-lt"/>
          <a:ea typeface="+mn-ea"/>
          <a:cs typeface="+mn-cs"/>
        </a:defRPr>
      </a:lvl7pPr>
      <a:lvl8pPr marL="2285566" algn="l" defTabSz="653019" rtl="0" eaLnBrk="1" latinLnBrk="0" hangingPunct="1">
        <a:defRPr sz="1286" kern="1200">
          <a:solidFill>
            <a:schemeClr val="tx1"/>
          </a:solidFill>
          <a:latin typeface="+mn-lt"/>
          <a:ea typeface="+mn-ea"/>
          <a:cs typeface="+mn-cs"/>
        </a:defRPr>
      </a:lvl8pPr>
      <a:lvl9pPr marL="2612075" algn="l" defTabSz="653019" rtl="0" eaLnBrk="1" latinLnBrk="0" hangingPunct="1">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40">
          <p15:clr>
            <a:srgbClr val="F26B43"/>
          </p15:clr>
        </p15:guide>
        <p15:guide id="4" pos="5520">
          <p15:clr>
            <a:srgbClr val="F26B43"/>
          </p15:clr>
        </p15:guide>
        <p15:guide id="5" orient="horz" pos="792">
          <p15:clr>
            <a:srgbClr val="F26B43"/>
          </p15:clr>
        </p15:guide>
        <p15:guide id="6" orient="horz" pos="398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24935" y="1268418"/>
            <a:ext cx="11163300" cy="504031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7" name="Rectangle 4"/>
          <p:cNvSpPr>
            <a:spLocks noGrp="1" noChangeAspect="1" noChangeArrowheads="1"/>
          </p:cNvSpPr>
          <p:nvPr>
            <p:ph type="title"/>
          </p:nvPr>
        </p:nvSpPr>
        <p:spPr bwMode="gray">
          <a:xfrm>
            <a:off x="524936" y="296624"/>
            <a:ext cx="7782985" cy="369332"/>
          </a:xfrm>
          <a:prstGeom prst="rect">
            <a:avLst/>
          </a:prstGeom>
          <a:noFill/>
          <a:ln>
            <a:noFill/>
          </a:ln>
          <a:effectLst/>
          <a:extLst>
            <a:ext uri="{909E8E84-426E-40DD-AFC4-6F175D3DCCD1}">
              <a14:hiddenFill xmlns:a14="http://schemas.microsoft.com/office/drawing/2010/main">
                <a:solidFill>
                  <a:srgbClr val="0A5CA0"/>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de-DE" dirty="0" smtClean="0"/>
              <a:t>Mastertitelformat bearbeiten</a:t>
            </a:r>
          </a:p>
        </p:txBody>
      </p:sp>
      <p:sp>
        <p:nvSpPr>
          <p:cNvPr id="883717" name="Rectangle 5"/>
          <p:cNvSpPr>
            <a:spLocks noGrp="1" noChangeArrowheads="1"/>
          </p:cNvSpPr>
          <p:nvPr>
            <p:ph type="ftr" sz="quarter" idx="3"/>
          </p:nvPr>
        </p:nvSpPr>
        <p:spPr bwMode="gray">
          <a:xfrm>
            <a:off x="524933" y="6553203"/>
            <a:ext cx="5075768"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 tIns="0" rIns="0" bIns="0" numCol="1" anchor="t" anchorCtr="0" compatLnSpc="1">
            <a:prstTxWarp prst="textNoShape">
              <a:avLst/>
            </a:prstTxWarp>
            <a:spAutoFit/>
          </a:bodyPr>
          <a:lstStyle>
            <a:lvl1pPr algn="l">
              <a:defRPr sz="572">
                <a:latin typeface="Arial" charset="0"/>
              </a:defRPr>
            </a:lvl1pPr>
          </a:lstStyle>
          <a:p>
            <a:pPr fontAlgn="base">
              <a:spcBef>
                <a:spcPct val="0"/>
              </a:spcBef>
              <a:spcAft>
                <a:spcPct val="0"/>
              </a:spcAft>
            </a:pPr>
            <a:endParaRPr lang="en-GB">
              <a:solidFill>
                <a:srgbClr val="000000"/>
              </a:solidFill>
            </a:endParaRPr>
          </a:p>
        </p:txBody>
      </p:sp>
      <p:sp>
        <p:nvSpPr>
          <p:cNvPr id="883718" name="Rectangle 6"/>
          <p:cNvSpPr>
            <a:spLocks noGrp="1" noChangeArrowheads="1"/>
          </p:cNvSpPr>
          <p:nvPr>
            <p:ph type="sldNum" sz="quarter" idx="4"/>
          </p:nvPr>
        </p:nvSpPr>
        <p:spPr bwMode="gray">
          <a:xfrm>
            <a:off x="9144001" y="6553203"/>
            <a:ext cx="2540000"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572">
                <a:latin typeface="Arial" charset="0"/>
              </a:defRPr>
            </a:lvl1pPr>
          </a:lstStyle>
          <a:p>
            <a:pPr fontAlgn="base">
              <a:spcBef>
                <a:spcPct val="0"/>
              </a:spcBef>
              <a:spcAft>
                <a:spcPct val="0"/>
              </a:spcAft>
            </a:pPr>
            <a:fld id="{A3E75566-1ED8-45F0-80E9-709AE24C1804}" type="slidenum">
              <a:rPr lang="en-GB" smtClean="0">
                <a:solidFill>
                  <a:srgbClr val="000000"/>
                </a:solidFill>
              </a:rPr>
              <a:pPr fontAlgn="base">
                <a:spcBef>
                  <a:spcPct val="0"/>
                </a:spcBef>
                <a:spcAft>
                  <a:spcPct val="0"/>
                </a:spcAft>
              </a:pPr>
              <a:t>‹#›</a:t>
            </a:fld>
            <a:endParaRPr lang="en-GB">
              <a:solidFill>
                <a:srgbClr val="000000"/>
              </a:solidFill>
            </a:endParaRPr>
          </a:p>
        </p:txBody>
      </p:sp>
      <p:sp>
        <p:nvSpPr>
          <p:cNvPr id="1030"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031" name="Picture 61" descr="PEL_UK_rg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64652" y="323850"/>
            <a:ext cx="24193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48786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p:transition spd="med">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1714" b="1">
          <a:solidFill>
            <a:schemeClr val="tx2"/>
          </a:solidFill>
          <a:latin typeface="Arial" charset="0"/>
        </a:defRPr>
      </a:lvl2pPr>
      <a:lvl3pPr algn="l" rtl="0" eaLnBrk="1" fontAlgn="base" hangingPunct="1">
        <a:spcBef>
          <a:spcPct val="0"/>
        </a:spcBef>
        <a:spcAft>
          <a:spcPct val="0"/>
        </a:spcAft>
        <a:defRPr sz="1714" b="1">
          <a:solidFill>
            <a:schemeClr val="tx2"/>
          </a:solidFill>
          <a:latin typeface="Arial" charset="0"/>
        </a:defRPr>
      </a:lvl3pPr>
      <a:lvl4pPr algn="l" rtl="0" eaLnBrk="1" fontAlgn="base" hangingPunct="1">
        <a:spcBef>
          <a:spcPct val="0"/>
        </a:spcBef>
        <a:spcAft>
          <a:spcPct val="0"/>
        </a:spcAft>
        <a:defRPr sz="1714" b="1">
          <a:solidFill>
            <a:schemeClr val="tx2"/>
          </a:solidFill>
          <a:latin typeface="Arial" charset="0"/>
        </a:defRPr>
      </a:lvl4pPr>
      <a:lvl5pPr algn="l" rtl="0" eaLnBrk="1" fontAlgn="base" hangingPunct="1">
        <a:spcBef>
          <a:spcPct val="0"/>
        </a:spcBef>
        <a:spcAft>
          <a:spcPct val="0"/>
        </a:spcAft>
        <a:defRPr sz="1714" b="1">
          <a:solidFill>
            <a:schemeClr val="tx2"/>
          </a:solidFill>
          <a:latin typeface="Arial" charset="0"/>
        </a:defRPr>
      </a:lvl5pPr>
      <a:lvl6pPr marL="326510" algn="l" rtl="0" eaLnBrk="1" fontAlgn="base" hangingPunct="1">
        <a:spcBef>
          <a:spcPct val="0"/>
        </a:spcBef>
        <a:spcAft>
          <a:spcPct val="0"/>
        </a:spcAft>
        <a:defRPr sz="1714" b="1">
          <a:solidFill>
            <a:schemeClr val="tx2"/>
          </a:solidFill>
          <a:latin typeface="Arial" charset="0"/>
        </a:defRPr>
      </a:lvl6pPr>
      <a:lvl7pPr marL="653019" algn="l" rtl="0" eaLnBrk="1" fontAlgn="base" hangingPunct="1">
        <a:spcBef>
          <a:spcPct val="0"/>
        </a:spcBef>
        <a:spcAft>
          <a:spcPct val="0"/>
        </a:spcAft>
        <a:defRPr sz="1714" b="1">
          <a:solidFill>
            <a:schemeClr val="tx2"/>
          </a:solidFill>
          <a:latin typeface="Arial" charset="0"/>
        </a:defRPr>
      </a:lvl7pPr>
      <a:lvl8pPr marL="979529" algn="l" rtl="0" eaLnBrk="1" fontAlgn="base" hangingPunct="1">
        <a:spcBef>
          <a:spcPct val="0"/>
        </a:spcBef>
        <a:spcAft>
          <a:spcPct val="0"/>
        </a:spcAft>
        <a:defRPr sz="1714" b="1">
          <a:solidFill>
            <a:schemeClr val="tx2"/>
          </a:solidFill>
          <a:latin typeface="Arial" charset="0"/>
        </a:defRPr>
      </a:lvl8pPr>
      <a:lvl9pPr marL="1306037" algn="l" rtl="0" eaLnBrk="1" fontAlgn="base" hangingPunct="1">
        <a:spcBef>
          <a:spcPct val="0"/>
        </a:spcBef>
        <a:spcAft>
          <a:spcPct val="0"/>
        </a:spcAft>
        <a:defRPr sz="1714" b="1">
          <a:solidFill>
            <a:schemeClr val="tx2"/>
          </a:solidFill>
          <a:latin typeface="Arial" charset="0"/>
        </a:defRPr>
      </a:lvl9pPr>
    </p:titleStyle>
    <p:bodyStyle>
      <a:lvl1pPr marL="244882" indent="-244882" algn="l" rtl="0" eaLnBrk="1" fontAlgn="base" hangingPunct="1">
        <a:spcBef>
          <a:spcPct val="20000"/>
        </a:spcBef>
        <a:spcAft>
          <a:spcPct val="0"/>
        </a:spcAft>
        <a:buClr>
          <a:schemeClr val="tx2"/>
        </a:buClr>
        <a:buFont typeface="Arial" pitchFamily="34" charset="0"/>
        <a:buChar char="•"/>
        <a:tabLst>
          <a:tab pos="253952" algn="l"/>
          <a:tab pos="404736" algn="l"/>
          <a:tab pos="611072" algn="l"/>
          <a:tab pos="749385" algn="l"/>
        </a:tabLst>
        <a:defRPr sz="1800">
          <a:solidFill>
            <a:schemeClr val="tx1"/>
          </a:solidFill>
          <a:latin typeface="+mn-lt"/>
          <a:ea typeface="+mn-ea"/>
          <a:cs typeface="+mn-cs"/>
        </a:defRPr>
      </a:lvl1pPr>
      <a:lvl2pPr marL="404736" indent="-19840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600">
          <a:solidFill>
            <a:schemeClr val="tx1"/>
          </a:solidFill>
          <a:latin typeface="+mn-lt"/>
        </a:defRPr>
      </a:lvl2pPr>
      <a:lvl3pPr marL="616740" indent="-21087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3pPr>
      <a:lvl4pPr marL="749385" indent="-13151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4pPr>
      <a:lvl5pPr marL="888831" indent="-138313" algn="l" rtl="0" eaLnBrk="1" fontAlgn="base" hangingPunct="1">
        <a:spcBef>
          <a:spcPct val="20000"/>
        </a:spcBef>
        <a:spcAft>
          <a:spcPct val="0"/>
        </a:spcAft>
        <a:buClr>
          <a:schemeClr val="tx2"/>
        </a:buClr>
        <a:tabLst>
          <a:tab pos="253952" algn="l"/>
          <a:tab pos="404736" algn="l"/>
          <a:tab pos="611072" algn="l"/>
          <a:tab pos="749385" algn="l"/>
        </a:tabLst>
        <a:defRPr sz="1400">
          <a:solidFill>
            <a:schemeClr val="tx1"/>
          </a:solidFill>
          <a:latin typeface="+mn-lt"/>
        </a:defRPr>
      </a:lvl5pPr>
      <a:lvl6pPr marL="1215341"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6pPr>
      <a:lvl7pPr marL="154185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7pPr>
      <a:lvl8pPr marL="186836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8pPr>
      <a:lvl9pPr marL="2194868"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9pPr>
    </p:bodyStyle>
    <p:otherStyle>
      <a:defPPr>
        <a:defRPr lang="en-US"/>
      </a:defPPr>
      <a:lvl1pPr marL="0" algn="l" defTabSz="653019" rtl="0" eaLnBrk="1" latinLnBrk="0" hangingPunct="1">
        <a:defRPr sz="1286" kern="1200">
          <a:solidFill>
            <a:schemeClr val="tx1"/>
          </a:solidFill>
          <a:latin typeface="+mn-lt"/>
          <a:ea typeface="+mn-ea"/>
          <a:cs typeface="+mn-cs"/>
        </a:defRPr>
      </a:lvl1pPr>
      <a:lvl2pPr marL="326510" algn="l" defTabSz="653019" rtl="0" eaLnBrk="1" latinLnBrk="0" hangingPunct="1">
        <a:defRPr sz="1286" kern="1200">
          <a:solidFill>
            <a:schemeClr val="tx1"/>
          </a:solidFill>
          <a:latin typeface="+mn-lt"/>
          <a:ea typeface="+mn-ea"/>
          <a:cs typeface="+mn-cs"/>
        </a:defRPr>
      </a:lvl2pPr>
      <a:lvl3pPr marL="653019" algn="l" defTabSz="653019" rtl="0" eaLnBrk="1" latinLnBrk="0" hangingPunct="1">
        <a:defRPr sz="1286" kern="1200">
          <a:solidFill>
            <a:schemeClr val="tx1"/>
          </a:solidFill>
          <a:latin typeface="+mn-lt"/>
          <a:ea typeface="+mn-ea"/>
          <a:cs typeface="+mn-cs"/>
        </a:defRPr>
      </a:lvl3pPr>
      <a:lvl4pPr marL="979529" algn="l" defTabSz="653019" rtl="0" eaLnBrk="1" latinLnBrk="0" hangingPunct="1">
        <a:defRPr sz="1286" kern="1200">
          <a:solidFill>
            <a:schemeClr val="tx1"/>
          </a:solidFill>
          <a:latin typeface="+mn-lt"/>
          <a:ea typeface="+mn-ea"/>
          <a:cs typeface="+mn-cs"/>
        </a:defRPr>
      </a:lvl4pPr>
      <a:lvl5pPr marL="1306037" algn="l" defTabSz="653019" rtl="0" eaLnBrk="1" latinLnBrk="0" hangingPunct="1">
        <a:defRPr sz="1286" kern="1200">
          <a:solidFill>
            <a:schemeClr val="tx1"/>
          </a:solidFill>
          <a:latin typeface="+mn-lt"/>
          <a:ea typeface="+mn-ea"/>
          <a:cs typeface="+mn-cs"/>
        </a:defRPr>
      </a:lvl5pPr>
      <a:lvl6pPr marL="1632547" algn="l" defTabSz="653019" rtl="0" eaLnBrk="1" latinLnBrk="0" hangingPunct="1">
        <a:defRPr sz="1286" kern="1200">
          <a:solidFill>
            <a:schemeClr val="tx1"/>
          </a:solidFill>
          <a:latin typeface="+mn-lt"/>
          <a:ea typeface="+mn-ea"/>
          <a:cs typeface="+mn-cs"/>
        </a:defRPr>
      </a:lvl6pPr>
      <a:lvl7pPr marL="1959056" algn="l" defTabSz="653019" rtl="0" eaLnBrk="1" latinLnBrk="0" hangingPunct="1">
        <a:defRPr sz="1286" kern="1200">
          <a:solidFill>
            <a:schemeClr val="tx1"/>
          </a:solidFill>
          <a:latin typeface="+mn-lt"/>
          <a:ea typeface="+mn-ea"/>
          <a:cs typeface="+mn-cs"/>
        </a:defRPr>
      </a:lvl7pPr>
      <a:lvl8pPr marL="2285566" algn="l" defTabSz="653019" rtl="0" eaLnBrk="1" latinLnBrk="0" hangingPunct="1">
        <a:defRPr sz="1286" kern="1200">
          <a:solidFill>
            <a:schemeClr val="tx1"/>
          </a:solidFill>
          <a:latin typeface="+mn-lt"/>
          <a:ea typeface="+mn-ea"/>
          <a:cs typeface="+mn-cs"/>
        </a:defRPr>
      </a:lvl8pPr>
      <a:lvl9pPr marL="2612075" algn="l" defTabSz="653019" rtl="0" eaLnBrk="1" latinLnBrk="0" hangingPunct="1">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40">
          <p15:clr>
            <a:srgbClr val="F26B43"/>
          </p15:clr>
        </p15:guide>
        <p15:guide id="4" pos="5520">
          <p15:clr>
            <a:srgbClr val="F26B43"/>
          </p15:clr>
        </p15:guide>
        <p15:guide id="5" orient="horz" pos="792">
          <p15:clr>
            <a:srgbClr val="F26B43"/>
          </p15:clr>
        </p15:guide>
        <p15:guide id="6" orient="horz" pos="398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D16472-76AF-4750-B625-8BDCB99CC7F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80CC3A-AFED-4957-89E2-D35B84FBFC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12173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885" y="185739"/>
            <a:ext cx="815763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1000" y="1265238"/>
            <a:ext cx="11161184"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9139767" y="6548439"/>
            <a:ext cx="2537884"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13CD1B-141F-48D0-91F7-3543B6A879C8}"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031"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mn-cs"/>
            </a:endParaRPr>
          </a:p>
        </p:txBody>
      </p:sp>
      <p:sp>
        <p:nvSpPr>
          <p:cNvPr id="1033" name="Rectangle 9"/>
          <p:cNvSpPr>
            <a:spLocks noGrp="1" noChangeArrowheads="1"/>
          </p:cNvSpPr>
          <p:nvPr>
            <p:ph type="ftr" sz="quarter" idx="3"/>
          </p:nvPr>
        </p:nvSpPr>
        <p:spPr bwMode="auto">
          <a:xfrm>
            <a:off x="378885" y="6548439"/>
            <a:ext cx="507576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3639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spd="med">
    <p:wipe dir="r"/>
  </p:transition>
  <p:hf hdr="0" ftr="0" dt="0"/>
  <p:txStyles>
    <p:titleStyle>
      <a:lvl1pPr algn="l" rtl="0" eaLnBrk="1" fontAlgn="base" hangingPunct="1">
        <a:spcBef>
          <a:spcPct val="0"/>
        </a:spcBef>
        <a:spcAft>
          <a:spcPct val="0"/>
        </a:spcAft>
        <a:defRPr sz="2400" b="1">
          <a:solidFill>
            <a:srgbClr val="0065BD"/>
          </a:solidFill>
          <a:latin typeface="+mj-lt"/>
          <a:ea typeface="+mj-ea"/>
          <a:cs typeface="+mj-cs"/>
        </a:defRPr>
      </a:lvl1pPr>
      <a:lvl2pPr algn="l" rtl="0" eaLnBrk="1" fontAlgn="base" hangingPunct="1">
        <a:spcBef>
          <a:spcPct val="0"/>
        </a:spcBef>
        <a:spcAft>
          <a:spcPct val="0"/>
        </a:spcAft>
        <a:defRPr sz="2400" b="1">
          <a:solidFill>
            <a:srgbClr val="0065BD"/>
          </a:solidFill>
          <a:latin typeface="Arial" charset="0"/>
        </a:defRPr>
      </a:lvl2pPr>
      <a:lvl3pPr algn="l" rtl="0" eaLnBrk="1" fontAlgn="base" hangingPunct="1">
        <a:spcBef>
          <a:spcPct val="0"/>
        </a:spcBef>
        <a:spcAft>
          <a:spcPct val="0"/>
        </a:spcAft>
        <a:defRPr sz="2400" b="1">
          <a:solidFill>
            <a:srgbClr val="0065BD"/>
          </a:solidFill>
          <a:latin typeface="Arial" charset="0"/>
        </a:defRPr>
      </a:lvl3pPr>
      <a:lvl4pPr algn="l" rtl="0" eaLnBrk="1" fontAlgn="base" hangingPunct="1">
        <a:spcBef>
          <a:spcPct val="0"/>
        </a:spcBef>
        <a:spcAft>
          <a:spcPct val="0"/>
        </a:spcAft>
        <a:defRPr sz="2400" b="1">
          <a:solidFill>
            <a:srgbClr val="0065BD"/>
          </a:solidFill>
          <a:latin typeface="Arial" charset="0"/>
        </a:defRPr>
      </a:lvl4pPr>
      <a:lvl5pPr algn="l" rtl="0" eaLnBrk="1" fontAlgn="base" hangingPunct="1">
        <a:spcBef>
          <a:spcPct val="0"/>
        </a:spcBef>
        <a:spcAft>
          <a:spcPct val="0"/>
        </a:spcAft>
        <a:defRPr sz="2400" b="1">
          <a:solidFill>
            <a:srgbClr val="0065BD"/>
          </a:solidFill>
          <a:latin typeface="Arial" charset="0"/>
        </a:defRPr>
      </a:lvl5pPr>
      <a:lvl6pPr marL="457200" algn="l" rtl="0" eaLnBrk="1" fontAlgn="base" hangingPunct="1">
        <a:spcBef>
          <a:spcPct val="0"/>
        </a:spcBef>
        <a:spcAft>
          <a:spcPct val="0"/>
        </a:spcAft>
        <a:defRPr sz="2400" b="1">
          <a:solidFill>
            <a:srgbClr val="0065BD"/>
          </a:solidFill>
          <a:latin typeface="Arial" charset="0"/>
        </a:defRPr>
      </a:lvl6pPr>
      <a:lvl7pPr marL="914400" algn="l" rtl="0" eaLnBrk="1" fontAlgn="base" hangingPunct="1">
        <a:spcBef>
          <a:spcPct val="0"/>
        </a:spcBef>
        <a:spcAft>
          <a:spcPct val="0"/>
        </a:spcAft>
        <a:defRPr sz="2400" b="1">
          <a:solidFill>
            <a:srgbClr val="0065BD"/>
          </a:solidFill>
          <a:latin typeface="Arial" charset="0"/>
        </a:defRPr>
      </a:lvl7pPr>
      <a:lvl8pPr marL="1371600" algn="l" rtl="0" eaLnBrk="1" fontAlgn="base" hangingPunct="1">
        <a:spcBef>
          <a:spcPct val="0"/>
        </a:spcBef>
        <a:spcAft>
          <a:spcPct val="0"/>
        </a:spcAft>
        <a:defRPr sz="2400" b="1">
          <a:solidFill>
            <a:srgbClr val="0065BD"/>
          </a:solidFill>
          <a:latin typeface="Arial" charset="0"/>
        </a:defRPr>
      </a:lvl8pPr>
      <a:lvl9pPr marL="1828800" algn="l" rtl="0" eaLnBrk="1" fontAlgn="base" hangingPunct="1">
        <a:spcBef>
          <a:spcPct val="0"/>
        </a:spcBef>
        <a:spcAft>
          <a:spcPct val="0"/>
        </a:spcAft>
        <a:defRPr sz="2400" b="1">
          <a:solidFill>
            <a:srgbClr val="0065BD"/>
          </a:solidFill>
          <a:latin typeface="Arial" charset="0"/>
        </a:defRPr>
      </a:lvl9pPr>
    </p:titleStyle>
    <p:bodyStyle>
      <a:lvl1pPr marL="266700" indent="-266700" algn="l" defTabSz="263525" rtl="0" eaLnBrk="1" fontAlgn="base" hangingPunct="1">
        <a:spcBef>
          <a:spcPct val="20000"/>
        </a:spcBef>
        <a:spcAft>
          <a:spcPct val="0"/>
        </a:spcAft>
        <a:buClr>
          <a:srgbClr val="0065BD"/>
        </a:buClr>
        <a:buChar char="•"/>
        <a:tabLst>
          <a:tab pos="441325" algn="l"/>
          <a:tab pos="715963" algn="l"/>
          <a:tab pos="987425" algn="l"/>
        </a:tabLst>
        <a:defRPr sz="2000">
          <a:solidFill>
            <a:schemeClr val="tx1"/>
          </a:solidFill>
          <a:latin typeface="+mn-lt"/>
          <a:ea typeface="+mn-ea"/>
          <a:cs typeface="+mn-cs"/>
        </a:defRPr>
      </a:lvl1pPr>
      <a:lvl2pPr marL="808038" indent="-263525"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2pPr>
      <a:lvl3pPr marL="1208088" indent="-198438"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3pPr>
      <a:lvl4pPr marL="1627188" indent="-239713"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4pPr>
      <a:lvl5pPr marL="18065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5pPr>
      <a:lvl6pPr marL="22637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6pPr>
      <a:lvl7pPr marL="27209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7pPr>
      <a:lvl8pPr marL="31781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8pPr>
      <a:lvl9pPr marL="36353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885" y="185739"/>
            <a:ext cx="815763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81000" y="1265238"/>
            <a:ext cx="11161184"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0" name="Rectangle 6"/>
          <p:cNvSpPr>
            <a:spLocks noGrp="1" noChangeArrowheads="1"/>
          </p:cNvSpPr>
          <p:nvPr>
            <p:ph type="sldNum" sz="quarter" idx="4"/>
          </p:nvPr>
        </p:nvSpPr>
        <p:spPr bwMode="auto">
          <a:xfrm>
            <a:off x="9139767" y="6548439"/>
            <a:ext cx="2537884"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fontAlgn="base">
              <a:spcBef>
                <a:spcPct val="0"/>
              </a:spcBef>
              <a:spcAft>
                <a:spcPct val="0"/>
              </a:spcAft>
            </a:pPr>
            <a:fld id="{05EA0ECA-9219-4872-A05D-F04D3EDE1CE6}" type="slidenum">
              <a:rPr lang="en-GB" sz="800" smtClean="0">
                <a:solidFill>
                  <a:srgbClr val="000000"/>
                </a:solidFill>
              </a:rPr>
              <a:pPr fontAlgn="base">
                <a:spcBef>
                  <a:spcPct val="0"/>
                </a:spcBef>
                <a:spcAft>
                  <a:spcPct val="0"/>
                </a:spcAft>
              </a:pPr>
              <a:t>‹#›</a:t>
            </a:fld>
            <a:endParaRPr lang="en-GB" sz="800">
              <a:solidFill>
                <a:srgbClr val="000000"/>
              </a:solidFill>
            </a:endParaRPr>
          </a:p>
        </p:txBody>
      </p:sp>
      <p:sp>
        <p:nvSpPr>
          <p:cNvPr id="1031"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32" name="Picture 8" descr="PEL_UK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35018" y="323850"/>
            <a:ext cx="2419349" cy="37465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378885" y="6548439"/>
            <a:ext cx="507576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endParaRPr lang="en-GB" sz="800">
              <a:solidFill>
                <a:srgbClr val="000000"/>
              </a:solidFill>
            </a:endParaRPr>
          </a:p>
        </p:txBody>
      </p:sp>
    </p:spTree>
    <p:extLst>
      <p:ext uri="{BB962C8B-B14F-4D97-AF65-F5344CB8AC3E}">
        <p14:creationId xmlns:p14="http://schemas.microsoft.com/office/powerpoint/2010/main" val="50972436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spd="med">
    <p:wipe dir="r"/>
  </p:transition>
  <p:hf hdr="0" ftr="0" dt="0"/>
  <p:txStyles>
    <p:titleStyle>
      <a:lvl1pPr algn="l" rtl="0" eaLnBrk="1" fontAlgn="base" hangingPunct="1">
        <a:spcBef>
          <a:spcPct val="0"/>
        </a:spcBef>
        <a:spcAft>
          <a:spcPct val="0"/>
        </a:spcAft>
        <a:defRPr sz="2400" b="1">
          <a:solidFill>
            <a:srgbClr val="0065BD"/>
          </a:solidFill>
          <a:latin typeface="+mj-lt"/>
          <a:ea typeface="+mj-ea"/>
          <a:cs typeface="+mj-cs"/>
        </a:defRPr>
      </a:lvl1pPr>
      <a:lvl2pPr algn="l" rtl="0" eaLnBrk="1" fontAlgn="base" hangingPunct="1">
        <a:spcBef>
          <a:spcPct val="0"/>
        </a:spcBef>
        <a:spcAft>
          <a:spcPct val="0"/>
        </a:spcAft>
        <a:defRPr sz="2400" b="1">
          <a:solidFill>
            <a:srgbClr val="0065BD"/>
          </a:solidFill>
          <a:latin typeface="Arial" charset="0"/>
        </a:defRPr>
      </a:lvl2pPr>
      <a:lvl3pPr algn="l" rtl="0" eaLnBrk="1" fontAlgn="base" hangingPunct="1">
        <a:spcBef>
          <a:spcPct val="0"/>
        </a:spcBef>
        <a:spcAft>
          <a:spcPct val="0"/>
        </a:spcAft>
        <a:defRPr sz="2400" b="1">
          <a:solidFill>
            <a:srgbClr val="0065BD"/>
          </a:solidFill>
          <a:latin typeface="Arial" charset="0"/>
        </a:defRPr>
      </a:lvl3pPr>
      <a:lvl4pPr algn="l" rtl="0" eaLnBrk="1" fontAlgn="base" hangingPunct="1">
        <a:spcBef>
          <a:spcPct val="0"/>
        </a:spcBef>
        <a:spcAft>
          <a:spcPct val="0"/>
        </a:spcAft>
        <a:defRPr sz="2400" b="1">
          <a:solidFill>
            <a:srgbClr val="0065BD"/>
          </a:solidFill>
          <a:latin typeface="Arial" charset="0"/>
        </a:defRPr>
      </a:lvl4pPr>
      <a:lvl5pPr algn="l" rtl="0" eaLnBrk="1" fontAlgn="base" hangingPunct="1">
        <a:spcBef>
          <a:spcPct val="0"/>
        </a:spcBef>
        <a:spcAft>
          <a:spcPct val="0"/>
        </a:spcAft>
        <a:defRPr sz="2400" b="1">
          <a:solidFill>
            <a:srgbClr val="0065BD"/>
          </a:solidFill>
          <a:latin typeface="Arial" charset="0"/>
        </a:defRPr>
      </a:lvl5pPr>
      <a:lvl6pPr marL="457200" algn="l" rtl="0" eaLnBrk="1" fontAlgn="base" hangingPunct="1">
        <a:spcBef>
          <a:spcPct val="0"/>
        </a:spcBef>
        <a:spcAft>
          <a:spcPct val="0"/>
        </a:spcAft>
        <a:defRPr sz="2400" b="1">
          <a:solidFill>
            <a:srgbClr val="0065BD"/>
          </a:solidFill>
          <a:latin typeface="Arial" charset="0"/>
        </a:defRPr>
      </a:lvl6pPr>
      <a:lvl7pPr marL="914400" algn="l" rtl="0" eaLnBrk="1" fontAlgn="base" hangingPunct="1">
        <a:spcBef>
          <a:spcPct val="0"/>
        </a:spcBef>
        <a:spcAft>
          <a:spcPct val="0"/>
        </a:spcAft>
        <a:defRPr sz="2400" b="1">
          <a:solidFill>
            <a:srgbClr val="0065BD"/>
          </a:solidFill>
          <a:latin typeface="Arial" charset="0"/>
        </a:defRPr>
      </a:lvl7pPr>
      <a:lvl8pPr marL="1371600" algn="l" rtl="0" eaLnBrk="1" fontAlgn="base" hangingPunct="1">
        <a:spcBef>
          <a:spcPct val="0"/>
        </a:spcBef>
        <a:spcAft>
          <a:spcPct val="0"/>
        </a:spcAft>
        <a:defRPr sz="2400" b="1">
          <a:solidFill>
            <a:srgbClr val="0065BD"/>
          </a:solidFill>
          <a:latin typeface="Arial" charset="0"/>
        </a:defRPr>
      </a:lvl8pPr>
      <a:lvl9pPr marL="1828800" algn="l" rtl="0" eaLnBrk="1" fontAlgn="base" hangingPunct="1">
        <a:spcBef>
          <a:spcPct val="0"/>
        </a:spcBef>
        <a:spcAft>
          <a:spcPct val="0"/>
        </a:spcAft>
        <a:defRPr sz="2400" b="1">
          <a:solidFill>
            <a:srgbClr val="0065BD"/>
          </a:solidFill>
          <a:latin typeface="Arial" charset="0"/>
        </a:defRPr>
      </a:lvl9pPr>
    </p:titleStyle>
    <p:bodyStyle>
      <a:lvl1pPr marL="266700" indent="-266700" algn="l" defTabSz="263525" rtl="0" eaLnBrk="1" fontAlgn="base" hangingPunct="1">
        <a:spcBef>
          <a:spcPct val="20000"/>
        </a:spcBef>
        <a:spcAft>
          <a:spcPct val="0"/>
        </a:spcAft>
        <a:buClr>
          <a:srgbClr val="0065BD"/>
        </a:buClr>
        <a:buChar char="•"/>
        <a:tabLst>
          <a:tab pos="441325" algn="l"/>
          <a:tab pos="715963" algn="l"/>
          <a:tab pos="987425" algn="l"/>
        </a:tabLst>
        <a:defRPr sz="2000">
          <a:solidFill>
            <a:schemeClr val="tx1"/>
          </a:solidFill>
          <a:latin typeface="+mn-lt"/>
          <a:ea typeface="+mn-ea"/>
          <a:cs typeface="+mn-cs"/>
        </a:defRPr>
      </a:lvl1pPr>
      <a:lvl2pPr marL="808038" indent="-263525"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2pPr>
      <a:lvl3pPr marL="1208088" indent="-198438"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3pPr>
      <a:lvl4pPr marL="1627188" indent="-239713"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4pPr>
      <a:lvl5pPr marL="18065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5pPr>
      <a:lvl6pPr marL="22637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6pPr>
      <a:lvl7pPr marL="27209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7pPr>
      <a:lvl8pPr marL="31781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8pPr>
      <a:lvl9pPr marL="36353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 name="think-cell Slide" r:id="rId74" imgW="270" imgH="270" progId="TCLayout.ActiveDocument.1">
                  <p:embed/>
                </p:oleObj>
              </mc:Choice>
              <mc:Fallback>
                <p:oleObj name="think-cell Slide" r:id="rId74" imgW="270" imgH="270" progId="TCLayout.ActiveDocument.1">
                  <p:embed/>
                  <p:pic>
                    <p:nvPicPr>
                      <p:cNvPr id="2" name="Object 1" hidden="1"/>
                      <p:cNvPicPr/>
                      <p:nvPr/>
                    </p:nvPicPr>
                    <p:blipFill>
                      <a:blip r:embed="rId7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35043978"/>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 id="2147483993" r:id="rId34"/>
    <p:sldLayoutId id="2147483994" r:id="rId35"/>
    <p:sldLayoutId id="2147483995" r:id="rId36"/>
    <p:sldLayoutId id="2147483996" r:id="rId37"/>
    <p:sldLayoutId id="2147483997" r:id="rId38"/>
    <p:sldLayoutId id="2147483998" r:id="rId39"/>
    <p:sldLayoutId id="2147483999" r:id="rId40"/>
    <p:sldLayoutId id="2147484000" r:id="rId41"/>
    <p:sldLayoutId id="2147484001" r:id="rId42"/>
    <p:sldLayoutId id="2147484002" r:id="rId43"/>
    <p:sldLayoutId id="2147484003" r:id="rId44"/>
    <p:sldLayoutId id="2147484004" r:id="rId45"/>
    <p:sldLayoutId id="2147484005" r:id="rId46"/>
    <p:sldLayoutId id="2147484006" r:id="rId47"/>
    <p:sldLayoutId id="2147484007" r:id="rId48"/>
    <p:sldLayoutId id="2147484008" r:id="rId49"/>
    <p:sldLayoutId id="2147484009" r:id="rId50"/>
    <p:sldLayoutId id="2147484010" r:id="rId51"/>
    <p:sldLayoutId id="2147484011" r:id="rId52"/>
    <p:sldLayoutId id="2147484012" r:id="rId53"/>
    <p:sldLayoutId id="2147484013" r:id="rId54"/>
    <p:sldLayoutId id="2147484014" r:id="rId55"/>
    <p:sldLayoutId id="2147484015" r:id="rId56"/>
    <p:sldLayoutId id="2147484016" r:id="rId57"/>
    <p:sldLayoutId id="2147484017" r:id="rId58"/>
    <p:sldLayoutId id="2147484018" r:id="rId59"/>
    <p:sldLayoutId id="2147484019" r:id="rId60"/>
    <p:sldLayoutId id="2147484020" r:id="rId61"/>
    <p:sldLayoutId id="2147484021" r:id="rId62"/>
    <p:sldLayoutId id="2147484022" r:id="rId63"/>
    <p:sldLayoutId id="2147484023" r:id="rId64"/>
    <p:sldLayoutId id="2147484024" r:id="rId65"/>
    <p:sldLayoutId id="2147484025" r:id="rId66"/>
    <p:sldLayoutId id="2147484026" r:id="rId67"/>
    <p:sldLayoutId id="2147484027" r:id="rId68"/>
    <p:sldLayoutId id="2147484028" r:id="rId69"/>
    <p:sldLayoutId id="2147484029"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B1A5B"/>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B1A5B"/>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B1A5B"/>
        </a:buClr>
        <a:buFont typeface="Arial" panose="020B0604020202020204" pitchFamily="34" charset="0"/>
        <a:buChar char="​"/>
        <a:defRPr lang="en-US" sz="1600" kern="1200">
          <a:solidFill>
            <a:srgbClr val="1B1A5B"/>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B1A5B"/>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B1A5B"/>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B1A5B"/>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B1A5B"/>
        </a:buClr>
        <a:buFont typeface="Arial" panose="020B0604020202020204" pitchFamily="34" charset="0"/>
        <a:buChar char="​"/>
        <a:defRPr lang="en-US" sz="5400" kern="1200" baseline="0" smtClean="0">
          <a:solidFill>
            <a:srgbClr val="1B1A5B"/>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B1A5B"/>
        </a:buClr>
        <a:buFont typeface="Arial" panose="020B0604020202020204" pitchFamily="34" charset="0"/>
        <a:buChar char="​"/>
        <a:defRPr lang="en-US" sz="2400" kern="1200" baseline="0" dirty="0">
          <a:solidFill>
            <a:srgbClr val="1B1A5B"/>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825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70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4757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1780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24935" y="1268418"/>
            <a:ext cx="11163300" cy="504031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7" name="Rectangle 4"/>
          <p:cNvSpPr>
            <a:spLocks noGrp="1" noChangeAspect="1" noChangeArrowheads="1"/>
          </p:cNvSpPr>
          <p:nvPr>
            <p:ph type="title"/>
          </p:nvPr>
        </p:nvSpPr>
        <p:spPr bwMode="gray">
          <a:xfrm>
            <a:off x="524936" y="296624"/>
            <a:ext cx="7782985" cy="369332"/>
          </a:xfrm>
          <a:prstGeom prst="rect">
            <a:avLst/>
          </a:prstGeom>
          <a:noFill/>
          <a:ln>
            <a:noFill/>
          </a:ln>
          <a:effectLst/>
          <a:extLst>
            <a:ext uri="{909E8E84-426E-40DD-AFC4-6F175D3DCCD1}">
              <a14:hiddenFill xmlns:a14="http://schemas.microsoft.com/office/drawing/2010/main">
                <a:solidFill>
                  <a:srgbClr val="0A5CA0"/>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de-DE" dirty="0" smtClean="0"/>
              <a:t>Mastertitelformat bearbeiten</a:t>
            </a:r>
          </a:p>
        </p:txBody>
      </p:sp>
      <p:sp>
        <p:nvSpPr>
          <p:cNvPr id="883717" name="Rectangle 5"/>
          <p:cNvSpPr>
            <a:spLocks noGrp="1" noChangeArrowheads="1"/>
          </p:cNvSpPr>
          <p:nvPr>
            <p:ph type="ftr" sz="quarter" idx="3"/>
          </p:nvPr>
        </p:nvSpPr>
        <p:spPr bwMode="gray">
          <a:xfrm>
            <a:off x="524933" y="6553203"/>
            <a:ext cx="5075768"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 tIns="0" rIns="0" bIns="0" numCol="1" anchor="t" anchorCtr="0" compatLnSpc="1">
            <a:prstTxWarp prst="textNoShape">
              <a:avLst/>
            </a:prstTxWarp>
            <a:spAutoFit/>
          </a:bodyPr>
          <a:lstStyle>
            <a:lvl1pPr algn="l">
              <a:defRPr sz="572">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572" b="0" i="0" u="none" strike="noStrike" kern="1200" cap="none" spc="0" normalizeH="0" baseline="0" noProof="0">
              <a:ln>
                <a:noFill/>
              </a:ln>
              <a:solidFill>
                <a:srgbClr val="000000"/>
              </a:solidFill>
              <a:effectLst/>
              <a:uLnTx/>
              <a:uFillTx/>
              <a:latin typeface="Arial" charset="0"/>
              <a:ea typeface="+mn-ea"/>
              <a:cs typeface="+mn-cs"/>
            </a:endParaRPr>
          </a:p>
        </p:txBody>
      </p:sp>
      <p:sp>
        <p:nvSpPr>
          <p:cNvPr id="883718" name="Rectangle 6"/>
          <p:cNvSpPr>
            <a:spLocks noGrp="1" noChangeArrowheads="1"/>
          </p:cNvSpPr>
          <p:nvPr>
            <p:ph type="sldNum" sz="quarter" idx="4"/>
          </p:nvPr>
        </p:nvSpPr>
        <p:spPr bwMode="gray">
          <a:xfrm>
            <a:off x="9144001" y="6553203"/>
            <a:ext cx="2540000"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572">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75566-1ED8-45F0-80E9-709AE24C1804}" type="slidenum">
              <a:rPr kumimoji="0" lang="en-GB" sz="572"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572"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031" name="Picture 61" descr="PEL_UK_rg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64652" y="323850"/>
            <a:ext cx="24193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4528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transition spd="med">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1714" b="1">
          <a:solidFill>
            <a:schemeClr val="tx2"/>
          </a:solidFill>
          <a:latin typeface="Arial" charset="0"/>
        </a:defRPr>
      </a:lvl2pPr>
      <a:lvl3pPr algn="l" rtl="0" eaLnBrk="1" fontAlgn="base" hangingPunct="1">
        <a:spcBef>
          <a:spcPct val="0"/>
        </a:spcBef>
        <a:spcAft>
          <a:spcPct val="0"/>
        </a:spcAft>
        <a:defRPr sz="1714" b="1">
          <a:solidFill>
            <a:schemeClr val="tx2"/>
          </a:solidFill>
          <a:latin typeface="Arial" charset="0"/>
        </a:defRPr>
      </a:lvl3pPr>
      <a:lvl4pPr algn="l" rtl="0" eaLnBrk="1" fontAlgn="base" hangingPunct="1">
        <a:spcBef>
          <a:spcPct val="0"/>
        </a:spcBef>
        <a:spcAft>
          <a:spcPct val="0"/>
        </a:spcAft>
        <a:defRPr sz="1714" b="1">
          <a:solidFill>
            <a:schemeClr val="tx2"/>
          </a:solidFill>
          <a:latin typeface="Arial" charset="0"/>
        </a:defRPr>
      </a:lvl4pPr>
      <a:lvl5pPr algn="l" rtl="0" eaLnBrk="1" fontAlgn="base" hangingPunct="1">
        <a:spcBef>
          <a:spcPct val="0"/>
        </a:spcBef>
        <a:spcAft>
          <a:spcPct val="0"/>
        </a:spcAft>
        <a:defRPr sz="1714" b="1">
          <a:solidFill>
            <a:schemeClr val="tx2"/>
          </a:solidFill>
          <a:latin typeface="Arial" charset="0"/>
        </a:defRPr>
      </a:lvl5pPr>
      <a:lvl6pPr marL="326510" algn="l" rtl="0" eaLnBrk="1" fontAlgn="base" hangingPunct="1">
        <a:spcBef>
          <a:spcPct val="0"/>
        </a:spcBef>
        <a:spcAft>
          <a:spcPct val="0"/>
        </a:spcAft>
        <a:defRPr sz="1714" b="1">
          <a:solidFill>
            <a:schemeClr val="tx2"/>
          </a:solidFill>
          <a:latin typeface="Arial" charset="0"/>
        </a:defRPr>
      </a:lvl6pPr>
      <a:lvl7pPr marL="653019" algn="l" rtl="0" eaLnBrk="1" fontAlgn="base" hangingPunct="1">
        <a:spcBef>
          <a:spcPct val="0"/>
        </a:spcBef>
        <a:spcAft>
          <a:spcPct val="0"/>
        </a:spcAft>
        <a:defRPr sz="1714" b="1">
          <a:solidFill>
            <a:schemeClr val="tx2"/>
          </a:solidFill>
          <a:latin typeface="Arial" charset="0"/>
        </a:defRPr>
      </a:lvl7pPr>
      <a:lvl8pPr marL="979529" algn="l" rtl="0" eaLnBrk="1" fontAlgn="base" hangingPunct="1">
        <a:spcBef>
          <a:spcPct val="0"/>
        </a:spcBef>
        <a:spcAft>
          <a:spcPct val="0"/>
        </a:spcAft>
        <a:defRPr sz="1714" b="1">
          <a:solidFill>
            <a:schemeClr val="tx2"/>
          </a:solidFill>
          <a:latin typeface="Arial" charset="0"/>
        </a:defRPr>
      </a:lvl8pPr>
      <a:lvl9pPr marL="1306037" algn="l" rtl="0" eaLnBrk="1" fontAlgn="base" hangingPunct="1">
        <a:spcBef>
          <a:spcPct val="0"/>
        </a:spcBef>
        <a:spcAft>
          <a:spcPct val="0"/>
        </a:spcAft>
        <a:defRPr sz="1714" b="1">
          <a:solidFill>
            <a:schemeClr val="tx2"/>
          </a:solidFill>
          <a:latin typeface="Arial" charset="0"/>
        </a:defRPr>
      </a:lvl9pPr>
    </p:titleStyle>
    <p:bodyStyle>
      <a:lvl1pPr marL="244882" indent="-244882" algn="l" rtl="0" eaLnBrk="1" fontAlgn="base" hangingPunct="1">
        <a:spcBef>
          <a:spcPct val="20000"/>
        </a:spcBef>
        <a:spcAft>
          <a:spcPct val="0"/>
        </a:spcAft>
        <a:buClr>
          <a:schemeClr val="tx2"/>
        </a:buClr>
        <a:buFont typeface="Arial" pitchFamily="34" charset="0"/>
        <a:buChar char="•"/>
        <a:tabLst>
          <a:tab pos="253952" algn="l"/>
          <a:tab pos="404736" algn="l"/>
          <a:tab pos="611072" algn="l"/>
          <a:tab pos="749385" algn="l"/>
        </a:tabLst>
        <a:defRPr sz="1800">
          <a:solidFill>
            <a:schemeClr val="tx1"/>
          </a:solidFill>
          <a:latin typeface="+mn-lt"/>
          <a:ea typeface="+mn-ea"/>
          <a:cs typeface="+mn-cs"/>
        </a:defRPr>
      </a:lvl1pPr>
      <a:lvl2pPr marL="404736" indent="-19840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600">
          <a:solidFill>
            <a:schemeClr val="tx1"/>
          </a:solidFill>
          <a:latin typeface="+mn-lt"/>
        </a:defRPr>
      </a:lvl2pPr>
      <a:lvl3pPr marL="616740" indent="-21087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3pPr>
      <a:lvl4pPr marL="749385" indent="-13151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4pPr>
      <a:lvl5pPr marL="888831" indent="-138313" algn="l" rtl="0" eaLnBrk="1" fontAlgn="base" hangingPunct="1">
        <a:spcBef>
          <a:spcPct val="20000"/>
        </a:spcBef>
        <a:spcAft>
          <a:spcPct val="0"/>
        </a:spcAft>
        <a:buClr>
          <a:schemeClr val="tx2"/>
        </a:buClr>
        <a:tabLst>
          <a:tab pos="253952" algn="l"/>
          <a:tab pos="404736" algn="l"/>
          <a:tab pos="611072" algn="l"/>
          <a:tab pos="749385" algn="l"/>
        </a:tabLst>
        <a:defRPr sz="1400">
          <a:solidFill>
            <a:schemeClr val="tx1"/>
          </a:solidFill>
          <a:latin typeface="+mn-lt"/>
        </a:defRPr>
      </a:lvl5pPr>
      <a:lvl6pPr marL="1215341"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6pPr>
      <a:lvl7pPr marL="154185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7pPr>
      <a:lvl8pPr marL="186836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8pPr>
      <a:lvl9pPr marL="2194868"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9pPr>
    </p:bodyStyle>
    <p:otherStyle>
      <a:defPPr>
        <a:defRPr lang="en-US"/>
      </a:defPPr>
      <a:lvl1pPr marL="0" algn="l" defTabSz="653019" rtl="0" eaLnBrk="1" latinLnBrk="0" hangingPunct="1">
        <a:defRPr sz="1286" kern="1200">
          <a:solidFill>
            <a:schemeClr val="tx1"/>
          </a:solidFill>
          <a:latin typeface="+mn-lt"/>
          <a:ea typeface="+mn-ea"/>
          <a:cs typeface="+mn-cs"/>
        </a:defRPr>
      </a:lvl1pPr>
      <a:lvl2pPr marL="326510" algn="l" defTabSz="653019" rtl="0" eaLnBrk="1" latinLnBrk="0" hangingPunct="1">
        <a:defRPr sz="1286" kern="1200">
          <a:solidFill>
            <a:schemeClr val="tx1"/>
          </a:solidFill>
          <a:latin typeface="+mn-lt"/>
          <a:ea typeface="+mn-ea"/>
          <a:cs typeface="+mn-cs"/>
        </a:defRPr>
      </a:lvl2pPr>
      <a:lvl3pPr marL="653019" algn="l" defTabSz="653019" rtl="0" eaLnBrk="1" latinLnBrk="0" hangingPunct="1">
        <a:defRPr sz="1286" kern="1200">
          <a:solidFill>
            <a:schemeClr val="tx1"/>
          </a:solidFill>
          <a:latin typeface="+mn-lt"/>
          <a:ea typeface="+mn-ea"/>
          <a:cs typeface="+mn-cs"/>
        </a:defRPr>
      </a:lvl3pPr>
      <a:lvl4pPr marL="979529" algn="l" defTabSz="653019" rtl="0" eaLnBrk="1" latinLnBrk="0" hangingPunct="1">
        <a:defRPr sz="1286" kern="1200">
          <a:solidFill>
            <a:schemeClr val="tx1"/>
          </a:solidFill>
          <a:latin typeface="+mn-lt"/>
          <a:ea typeface="+mn-ea"/>
          <a:cs typeface="+mn-cs"/>
        </a:defRPr>
      </a:lvl4pPr>
      <a:lvl5pPr marL="1306037" algn="l" defTabSz="653019" rtl="0" eaLnBrk="1" latinLnBrk="0" hangingPunct="1">
        <a:defRPr sz="1286" kern="1200">
          <a:solidFill>
            <a:schemeClr val="tx1"/>
          </a:solidFill>
          <a:latin typeface="+mn-lt"/>
          <a:ea typeface="+mn-ea"/>
          <a:cs typeface="+mn-cs"/>
        </a:defRPr>
      </a:lvl5pPr>
      <a:lvl6pPr marL="1632547" algn="l" defTabSz="653019" rtl="0" eaLnBrk="1" latinLnBrk="0" hangingPunct="1">
        <a:defRPr sz="1286" kern="1200">
          <a:solidFill>
            <a:schemeClr val="tx1"/>
          </a:solidFill>
          <a:latin typeface="+mn-lt"/>
          <a:ea typeface="+mn-ea"/>
          <a:cs typeface="+mn-cs"/>
        </a:defRPr>
      </a:lvl6pPr>
      <a:lvl7pPr marL="1959056" algn="l" defTabSz="653019" rtl="0" eaLnBrk="1" latinLnBrk="0" hangingPunct="1">
        <a:defRPr sz="1286" kern="1200">
          <a:solidFill>
            <a:schemeClr val="tx1"/>
          </a:solidFill>
          <a:latin typeface="+mn-lt"/>
          <a:ea typeface="+mn-ea"/>
          <a:cs typeface="+mn-cs"/>
        </a:defRPr>
      </a:lvl7pPr>
      <a:lvl8pPr marL="2285566" algn="l" defTabSz="653019" rtl="0" eaLnBrk="1" latinLnBrk="0" hangingPunct="1">
        <a:defRPr sz="1286" kern="1200">
          <a:solidFill>
            <a:schemeClr val="tx1"/>
          </a:solidFill>
          <a:latin typeface="+mn-lt"/>
          <a:ea typeface="+mn-ea"/>
          <a:cs typeface="+mn-cs"/>
        </a:defRPr>
      </a:lvl8pPr>
      <a:lvl9pPr marL="2612075" algn="l" defTabSz="653019" rtl="0" eaLnBrk="1" latinLnBrk="0" hangingPunct="1">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40">
          <p15:clr>
            <a:srgbClr val="F26B43"/>
          </p15:clr>
        </p15:guide>
        <p15:guide id="4" pos="5520">
          <p15:clr>
            <a:srgbClr val="F26B43"/>
          </p15:clr>
        </p15:guide>
        <p15:guide id="5" orient="horz" pos="792">
          <p15:clr>
            <a:srgbClr val="F26B43"/>
          </p15:clr>
        </p15:guide>
        <p15:guide id="6" orient="horz" pos="39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524935" y="1268418"/>
            <a:ext cx="11163300" cy="504031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7" name="Rectangle 4"/>
          <p:cNvSpPr>
            <a:spLocks noGrp="1" noChangeAspect="1" noChangeArrowheads="1"/>
          </p:cNvSpPr>
          <p:nvPr>
            <p:ph type="title"/>
          </p:nvPr>
        </p:nvSpPr>
        <p:spPr bwMode="gray">
          <a:xfrm>
            <a:off x="524936" y="296624"/>
            <a:ext cx="7782985" cy="369332"/>
          </a:xfrm>
          <a:prstGeom prst="rect">
            <a:avLst/>
          </a:prstGeom>
          <a:noFill/>
          <a:ln>
            <a:noFill/>
          </a:ln>
          <a:effectLst/>
          <a:extLst>
            <a:ext uri="{909E8E84-426E-40DD-AFC4-6F175D3DCCD1}">
              <a14:hiddenFill xmlns:a14="http://schemas.microsoft.com/office/drawing/2010/main">
                <a:solidFill>
                  <a:srgbClr val="0A5CA0"/>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de-DE" dirty="0" smtClean="0"/>
              <a:t>Mastertitelformat bearbeiten</a:t>
            </a:r>
          </a:p>
        </p:txBody>
      </p:sp>
      <p:sp>
        <p:nvSpPr>
          <p:cNvPr id="883717" name="Rectangle 5"/>
          <p:cNvSpPr>
            <a:spLocks noGrp="1" noChangeArrowheads="1"/>
          </p:cNvSpPr>
          <p:nvPr>
            <p:ph type="ftr" sz="quarter" idx="3"/>
          </p:nvPr>
        </p:nvSpPr>
        <p:spPr bwMode="gray">
          <a:xfrm>
            <a:off x="524933" y="6553203"/>
            <a:ext cx="5075768"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 tIns="0" rIns="0" bIns="0" numCol="1" anchor="t" anchorCtr="0" compatLnSpc="1">
            <a:prstTxWarp prst="textNoShape">
              <a:avLst/>
            </a:prstTxWarp>
            <a:spAutoFit/>
          </a:bodyPr>
          <a:lstStyle>
            <a:lvl1pPr algn="l">
              <a:defRPr sz="572">
                <a:latin typeface="Arial" charset="0"/>
              </a:defRPr>
            </a:lvl1pPr>
          </a:lstStyle>
          <a:p>
            <a:pPr fontAlgn="base">
              <a:spcBef>
                <a:spcPct val="0"/>
              </a:spcBef>
              <a:spcAft>
                <a:spcPct val="0"/>
              </a:spcAft>
              <a:defRPr/>
            </a:pPr>
            <a:endParaRPr lang="en-US">
              <a:solidFill>
                <a:srgbClr val="000000"/>
              </a:solidFill>
              <a:ea typeface="宋体" charset="-122"/>
            </a:endParaRPr>
          </a:p>
        </p:txBody>
      </p:sp>
      <p:sp>
        <p:nvSpPr>
          <p:cNvPr id="883718" name="Rectangle 6"/>
          <p:cNvSpPr>
            <a:spLocks noGrp="1" noChangeArrowheads="1"/>
          </p:cNvSpPr>
          <p:nvPr>
            <p:ph type="sldNum" sz="quarter" idx="4"/>
          </p:nvPr>
        </p:nvSpPr>
        <p:spPr bwMode="gray">
          <a:xfrm>
            <a:off x="9144001" y="6553203"/>
            <a:ext cx="2540000" cy="8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572">
                <a:latin typeface="Arial" charset="0"/>
              </a:defRPr>
            </a:lvl1pPr>
          </a:lstStyle>
          <a:p>
            <a:pPr fontAlgn="base">
              <a:spcBef>
                <a:spcPct val="0"/>
              </a:spcBef>
              <a:spcAft>
                <a:spcPct val="0"/>
              </a:spcAft>
              <a:defRPr/>
            </a:pPr>
            <a:fld id="{30736E01-C266-43CA-97D5-D92A65FF6F2B}" type="slidenum">
              <a:rPr lang="en-US" smtClean="0">
                <a:solidFill>
                  <a:srgbClr val="000000"/>
                </a:solidFill>
                <a:ea typeface="宋体" charset="-122"/>
              </a:rPr>
              <a:pPr fontAlgn="base">
                <a:spcBef>
                  <a:spcPct val="0"/>
                </a:spcBef>
                <a:spcAft>
                  <a:spcPct val="0"/>
                </a:spcAft>
                <a:defRPr/>
              </a:pPr>
              <a:t>‹#›</a:t>
            </a:fld>
            <a:endParaRPr lang="en-US">
              <a:solidFill>
                <a:srgbClr val="000000"/>
              </a:solidFill>
              <a:ea typeface="宋体" charset="-122"/>
            </a:endParaRPr>
          </a:p>
        </p:txBody>
      </p:sp>
      <p:sp>
        <p:nvSpPr>
          <p:cNvPr id="1030"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71"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1031" name="Picture 61" descr="PEL_UK_rgb"/>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64652" y="323850"/>
            <a:ext cx="24193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2493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1714" b="1">
          <a:solidFill>
            <a:schemeClr val="tx2"/>
          </a:solidFill>
          <a:latin typeface="Arial" charset="0"/>
        </a:defRPr>
      </a:lvl2pPr>
      <a:lvl3pPr algn="l" rtl="0" eaLnBrk="1" fontAlgn="base" hangingPunct="1">
        <a:spcBef>
          <a:spcPct val="0"/>
        </a:spcBef>
        <a:spcAft>
          <a:spcPct val="0"/>
        </a:spcAft>
        <a:defRPr sz="1714" b="1">
          <a:solidFill>
            <a:schemeClr val="tx2"/>
          </a:solidFill>
          <a:latin typeface="Arial" charset="0"/>
        </a:defRPr>
      </a:lvl3pPr>
      <a:lvl4pPr algn="l" rtl="0" eaLnBrk="1" fontAlgn="base" hangingPunct="1">
        <a:spcBef>
          <a:spcPct val="0"/>
        </a:spcBef>
        <a:spcAft>
          <a:spcPct val="0"/>
        </a:spcAft>
        <a:defRPr sz="1714" b="1">
          <a:solidFill>
            <a:schemeClr val="tx2"/>
          </a:solidFill>
          <a:latin typeface="Arial" charset="0"/>
        </a:defRPr>
      </a:lvl4pPr>
      <a:lvl5pPr algn="l" rtl="0" eaLnBrk="1" fontAlgn="base" hangingPunct="1">
        <a:spcBef>
          <a:spcPct val="0"/>
        </a:spcBef>
        <a:spcAft>
          <a:spcPct val="0"/>
        </a:spcAft>
        <a:defRPr sz="1714" b="1">
          <a:solidFill>
            <a:schemeClr val="tx2"/>
          </a:solidFill>
          <a:latin typeface="Arial" charset="0"/>
        </a:defRPr>
      </a:lvl5pPr>
      <a:lvl6pPr marL="326510" algn="l" rtl="0" eaLnBrk="1" fontAlgn="base" hangingPunct="1">
        <a:spcBef>
          <a:spcPct val="0"/>
        </a:spcBef>
        <a:spcAft>
          <a:spcPct val="0"/>
        </a:spcAft>
        <a:defRPr sz="1714" b="1">
          <a:solidFill>
            <a:schemeClr val="tx2"/>
          </a:solidFill>
          <a:latin typeface="Arial" charset="0"/>
        </a:defRPr>
      </a:lvl6pPr>
      <a:lvl7pPr marL="653019" algn="l" rtl="0" eaLnBrk="1" fontAlgn="base" hangingPunct="1">
        <a:spcBef>
          <a:spcPct val="0"/>
        </a:spcBef>
        <a:spcAft>
          <a:spcPct val="0"/>
        </a:spcAft>
        <a:defRPr sz="1714" b="1">
          <a:solidFill>
            <a:schemeClr val="tx2"/>
          </a:solidFill>
          <a:latin typeface="Arial" charset="0"/>
        </a:defRPr>
      </a:lvl7pPr>
      <a:lvl8pPr marL="979529" algn="l" rtl="0" eaLnBrk="1" fontAlgn="base" hangingPunct="1">
        <a:spcBef>
          <a:spcPct val="0"/>
        </a:spcBef>
        <a:spcAft>
          <a:spcPct val="0"/>
        </a:spcAft>
        <a:defRPr sz="1714" b="1">
          <a:solidFill>
            <a:schemeClr val="tx2"/>
          </a:solidFill>
          <a:latin typeface="Arial" charset="0"/>
        </a:defRPr>
      </a:lvl8pPr>
      <a:lvl9pPr marL="1306037" algn="l" rtl="0" eaLnBrk="1" fontAlgn="base" hangingPunct="1">
        <a:spcBef>
          <a:spcPct val="0"/>
        </a:spcBef>
        <a:spcAft>
          <a:spcPct val="0"/>
        </a:spcAft>
        <a:defRPr sz="1714" b="1">
          <a:solidFill>
            <a:schemeClr val="tx2"/>
          </a:solidFill>
          <a:latin typeface="Arial" charset="0"/>
        </a:defRPr>
      </a:lvl9pPr>
    </p:titleStyle>
    <p:bodyStyle>
      <a:lvl1pPr marL="244882" indent="-244882" algn="l" rtl="0" eaLnBrk="1" fontAlgn="base" hangingPunct="1">
        <a:spcBef>
          <a:spcPct val="20000"/>
        </a:spcBef>
        <a:spcAft>
          <a:spcPct val="0"/>
        </a:spcAft>
        <a:buClr>
          <a:schemeClr val="tx2"/>
        </a:buClr>
        <a:buFont typeface="Arial" pitchFamily="34" charset="0"/>
        <a:buChar char="•"/>
        <a:tabLst>
          <a:tab pos="253952" algn="l"/>
          <a:tab pos="404736" algn="l"/>
          <a:tab pos="611072" algn="l"/>
          <a:tab pos="749385" algn="l"/>
        </a:tabLst>
        <a:defRPr sz="1800">
          <a:solidFill>
            <a:schemeClr val="tx1"/>
          </a:solidFill>
          <a:latin typeface="+mn-lt"/>
          <a:ea typeface="+mn-ea"/>
          <a:cs typeface="+mn-cs"/>
        </a:defRPr>
      </a:lvl1pPr>
      <a:lvl2pPr marL="404736" indent="-19840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600">
          <a:solidFill>
            <a:schemeClr val="tx1"/>
          </a:solidFill>
          <a:latin typeface="+mn-lt"/>
        </a:defRPr>
      </a:lvl2pPr>
      <a:lvl3pPr marL="616740" indent="-21087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3pPr>
      <a:lvl4pPr marL="749385" indent="-131511" algn="l" rtl="0" eaLnBrk="1" fontAlgn="base" hangingPunct="1">
        <a:spcBef>
          <a:spcPct val="20000"/>
        </a:spcBef>
        <a:spcAft>
          <a:spcPct val="0"/>
        </a:spcAft>
        <a:buClr>
          <a:schemeClr val="tx2"/>
        </a:buClr>
        <a:buFont typeface="Times" pitchFamily="18" charset="0"/>
        <a:buChar char="•"/>
        <a:tabLst>
          <a:tab pos="253952" algn="l"/>
          <a:tab pos="404736" algn="l"/>
          <a:tab pos="611072" algn="l"/>
          <a:tab pos="749385" algn="l"/>
        </a:tabLst>
        <a:defRPr sz="1400">
          <a:solidFill>
            <a:schemeClr val="tx1"/>
          </a:solidFill>
          <a:latin typeface="+mn-lt"/>
        </a:defRPr>
      </a:lvl4pPr>
      <a:lvl5pPr marL="888831" indent="-138313" algn="l" rtl="0" eaLnBrk="1" fontAlgn="base" hangingPunct="1">
        <a:spcBef>
          <a:spcPct val="20000"/>
        </a:spcBef>
        <a:spcAft>
          <a:spcPct val="0"/>
        </a:spcAft>
        <a:buClr>
          <a:schemeClr val="tx2"/>
        </a:buClr>
        <a:tabLst>
          <a:tab pos="253952" algn="l"/>
          <a:tab pos="404736" algn="l"/>
          <a:tab pos="611072" algn="l"/>
          <a:tab pos="749385" algn="l"/>
        </a:tabLst>
        <a:defRPr sz="1400">
          <a:solidFill>
            <a:schemeClr val="tx1"/>
          </a:solidFill>
          <a:latin typeface="+mn-lt"/>
        </a:defRPr>
      </a:lvl5pPr>
      <a:lvl6pPr marL="1215341"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6pPr>
      <a:lvl7pPr marL="154185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7pPr>
      <a:lvl8pPr marL="1868360"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8pPr>
      <a:lvl9pPr marL="2194868" indent="-138313" algn="l" rtl="0" eaLnBrk="1" fontAlgn="base" hangingPunct="1">
        <a:spcBef>
          <a:spcPct val="20000"/>
        </a:spcBef>
        <a:spcAft>
          <a:spcPct val="0"/>
        </a:spcAft>
        <a:buClr>
          <a:schemeClr val="tx2"/>
        </a:buClr>
        <a:tabLst>
          <a:tab pos="253952" algn="l"/>
          <a:tab pos="404736" algn="l"/>
          <a:tab pos="611072" algn="l"/>
          <a:tab pos="749385" algn="l"/>
        </a:tabLst>
        <a:defRPr>
          <a:solidFill>
            <a:schemeClr val="tx1"/>
          </a:solidFill>
          <a:latin typeface="+mn-lt"/>
        </a:defRPr>
      </a:lvl9pPr>
    </p:bodyStyle>
    <p:otherStyle>
      <a:defPPr>
        <a:defRPr lang="en-US"/>
      </a:defPPr>
      <a:lvl1pPr marL="0" algn="l" defTabSz="653019" rtl="0" eaLnBrk="1" latinLnBrk="0" hangingPunct="1">
        <a:defRPr sz="1286" kern="1200">
          <a:solidFill>
            <a:schemeClr val="tx1"/>
          </a:solidFill>
          <a:latin typeface="+mn-lt"/>
          <a:ea typeface="+mn-ea"/>
          <a:cs typeface="+mn-cs"/>
        </a:defRPr>
      </a:lvl1pPr>
      <a:lvl2pPr marL="326510" algn="l" defTabSz="653019" rtl="0" eaLnBrk="1" latinLnBrk="0" hangingPunct="1">
        <a:defRPr sz="1286" kern="1200">
          <a:solidFill>
            <a:schemeClr val="tx1"/>
          </a:solidFill>
          <a:latin typeface="+mn-lt"/>
          <a:ea typeface="+mn-ea"/>
          <a:cs typeface="+mn-cs"/>
        </a:defRPr>
      </a:lvl2pPr>
      <a:lvl3pPr marL="653019" algn="l" defTabSz="653019" rtl="0" eaLnBrk="1" latinLnBrk="0" hangingPunct="1">
        <a:defRPr sz="1286" kern="1200">
          <a:solidFill>
            <a:schemeClr val="tx1"/>
          </a:solidFill>
          <a:latin typeface="+mn-lt"/>
          <a:ea typeface="+mn-ea"/>
          <a:cs typeface="+mn-cs"/>
        </a:defRPr>
      </a:lvl3pPr>
      <a:lvl4pPr marL="979529" algn="l" defTabSz="653019" rtl="0" eaLnBrk="1" latinLnBrk="0" hangingPunct="1">
        <a:defRPr sz="1286" kern="1200">
          <a:solidFill>
            <a:schemeClr val="tx1"/>
          </a:solidFill>
          <a:latin typeface="+mn-lt"/>
          <a:ea typeface="+mn-ea"/>
          <a:cs typeface="+mn-cs"/>
        </a:defRPr>
      </a:lvl4pPr>
      <a:lvl5pPr marL="1306037" algn="l" defTabSz="653019" rtl="0" eaLnBrk="1" latinLnBrk="0" hangingPunct="1">
        <a:defRPr sz="1286" kern="1200">
          <a:solidFill>
            <a:schemeClr val="tx1"/>
          </a:solidFill>
          <a:latin typeface="+mn-lt"/>
          <a:ea typeface="+mn-ea"/>
          <a:cs typeface="+mn-cs"/>
        </a:defRPr>
      </a:lvl5pPr>
      <a:lvl6pPr marL="1632547" algn="l" defTabSz="653019" rtl="0" eaLnBrk="1" latinLnBrk="0" hangingPunct="1">
        <a:defRPr sz="1286" kern="1200">
          <a:solidFill>
            <a:schemeClr val="tx1"/>
          </a:solidFill>
          <a:latin typeface="+mn-lt"/>
          <a:ea typeface="+mn-ea"/>
          <a:cs typeface="+mn-cs"/>
        </a:defRPr>
      </a:lvl6pPr>
      <a:lvl7pPr marL="1959056" algn="l" defTabSz="653019" rtl="0" eaLnBrk="1" latinLnBrk="0" hangingPunct="1">
        <a:defRPr sz="1286" kern="1200">
          <a:solidFill>
            <a:schemeClr val="tx1"/>
          </a:solidFill>
          <a:latin typeface="+mn-lt"/>
          <a:ea typeface="+mn-ea"/>
          <a:cs typeface="+mn-cs"/>
        </a:defRPr>
      </a:lvl7pPr>
      <a:lvl8pPr marL="2285566" algn="l" defTabSz="653019" rtl="0" eaLnBrk="1" latinLnBrk="0" hangingPunct="1">
        <a:defRPr sz="1286" kern="1200">
          <a:solidFill>
            <a:schemeClr val="tx1"/>
          </a:solidFill>
          <a:latin typeface="+mn-lt"/>
          <a:ea typeface="+mn-ea"/>
          <a:cs typeface="+mn-cs"/>
        </a:defRPr>
      </a:lvl8pPr>
      <a:lvl9pPr marL="2612075" algn="l" defTabSz="653019" rtl="0" eaLnBrk="1" latinLnBrk="0" hangingPunct="1">
        <a:defRPr sz="128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40">
          <p15:clr>
            <a:srgbClr val="F26B43"/>
          </p15:clr>
        </p15:guide>
        <p15:guide id="4" pos="5520">
          <p15:clr>
            <a:srgbClr val="F26B43"/>
          </p15:clr>
        </p15:guide>
        <p15:guide id="5" orient="horz" pos="792">
          <p15:clr>
            <a:srgbClr val="F26B43"/>
          </p15:clr>
        </p15:guide>
        <p15:guide id="6" orient="horz" pos="398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885" y="185739"/>
            <a:ext cx="815763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1000" y="1265238"/>
            <a:ext cx="11161184"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9139767" y="6548439"/>
            <a:ext cx="2537884"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13CD1B-141F-48D0-91F7-3543B6A879C8}"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031"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3" name="Rectangle 9"/>
          <p:cNvSpPr>
            <a:spLocks noGrp="1" noChangeArrowheads="1"/>
          </p:cNvSpPr>
          <p:nvPr>
            <p:ph type="ftr" sz="quarter" idx="3"/>
          </p:nvPr>
        </p:nvSpPr>
        <p:spPr bwMode="auto">
          <a:xfrm>
            <a:off x="378885" y="6548439"/>
            <a:ext cx="507576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pic>
        <p:nvPicPr>
          <p:cNvPr id="2" name="Picture 1"/>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408709" y="61048"/>
            <a:ext cx="1371600" cy="1060293"/>
          </a:xfrm>
          <a:prstGeom prst="rect">
            <a:avLst/>
          </a:prstGeom>
        </p:spPr>
      </p:pic>
    </p:spTree>
    <p:extLst>
      <p:ext uri="{BB962C8B-B14F-4D97-AF65-F5344CB8AC3E}">
        <p14:creationId xmlns:p14="http://schemas.microsoft.com/office/powerpoint/2010/main" val="365042891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med">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0065BD"/>
          </a:solidFill>
          <a:latin typeface="+mj-lt"/>
          <a:ea typeface="+mj-ea"/>
          <a:cs typeface="+mj-cs"/>
        </a:defRPr>
      </a:lvl1pPr>
      <a:lvl2pPr algn="l" rtl="0" eaLnBrk="1" fontAlgn="base" hangingPunct="1">
        <a:spcBef>
          <a:spcPct val="0"/>
        </a:spcBef>
        <a:spcAft>
          <a:spcPct val="0"/>
        </a:spcAft>
        <a:defRPr sz="2400" b="1">
          <a:solidFill>
            <a:srgbClr val="0065BD"/>
          </a:solidFill>
          <a:latin typeface="Arial" charset="0"/>
        </a:defRPr>
      </a:lvl2pPr>
      <a:lvl3pPr algn="l" rtl="0" eaLnBrk="1" fontAlgn="base" hangingPunct="1">
        <a:spcBef>
          <a:spcPct val="0"/>
        </a:spcBef>
        <a:spcAft>
          <a:spcPct val="0"/>
        </a:spcAft>
        <a:defRPr sz="2400" b="1">
          <a:solidFill>
            <a:srgbClr val="0065BD"/>
          </a:solidFill>
          <a:latin typeface="Arial" charset="0"/>
        </a:defRPr>
      </a:lvl3pPr>
      <a:lvl4pPr algn="l" rtl="0" eaLnBrk="1" fontAlgn="base" hangingPunct="1">
        <a:spcBef>
          <a:spcPct val="0"/>
        </a:spcBef>
        <a:spcAft>
          <a:spcPct val="0"/>
        </a:spcAft>
        <a:defRPr sz="2400" b="1">
          <a:solidFill>
            <a:srgbClr val="0065BD"/>
          </a:solidFill>
          <a:latin typeface="Arial" charset="0"/>
        </a:defRPr>
      </a:lvl4pPr>
      <a:lvl5pPr algn="l" rtl="0" eaLnBrk="1" fontAlgn="base" hangingPunct="1">
        <a:spcBef>
          <a:spcPct val="0"/>
        </a:spcBef>
        <a:spcAft>
          <a:spcPct val="0"/>
        </a:spcAft>
        <a:defRPr sz="2400" b="1">
          <a:solidFill>
            <a:srgbClr val="0065BD"/>
          </a:solidFill>
          <a:latin typeface="Arial" charset="0"/>
        </a:defRPr>
      </a:lvl5pPr>
      <a:lvl6pPr marL="457200" algn="l" rtl="0" eaLnBrk="1" fontAlgn="base" hangingPunct="1">
        <a:spcBef>
          <a:spcPct val="0"/>
        </a:spcBef>
        <a:spcAft>
          <a:spcPct val="0"/>
        </a:spcAft>
        <a:defRPr sz="2400" b="1">
          <a:solidFill>
            <a:srgbClr val="0065BD"/>
          </a:solidFill>
          <a:latin typeface="Arial" charset="0"/>
        </a:defRPr>
      </a:lvl6pPr>
      <a:lvl7pPr marL="914400" algn="l" rtl="0" eaLnBrk="1" fontAlgn="base" hangingPunct="1">
        <a:spcBef>
          <a:spcPct val="0"/>
        </a:spcBef>
        <a:spcAft>
          <a:spcPct val="0"/>
        </a:spcAft>
        <a:defRPr sz="2400" b="1">
          <a:solidFill>
            <a:srgbClr val="0065BD"/>
          </a:solidFill>
          <a:latin typeface="Arial" charset="0"/>
        </a:defRPr>
      </a:lvl7pPr>
      <a:lvl8pPr marL="1371600" algn="l" rtl="0" eaLnBrk="1" fontAlgn="base" hangingPunct="1">
        <a:spcBef>
          <a:spcPct val="0"/>
        </a:spcBef>
        <a:spcAft>
          <a:spcPct val="0"/>
        </a:spcAft>
        <a:defRPr sz="2400" b="1">
          <a:solidFill>
            <a:srgbClr val="0065BD"/>
          </a:solidFill>
          <a:latin typeface="Arial" charset="0"/>
        </a:defRPr>
      </a:lvl8pPr>
      <a:lvl9pPr marL="1828800" algn="l" rtl="0" eaLnBrk="1" fontAlgn="base" hangingPunct="1">
        <a:spcBef>
          <a:spcPct val="0"/>
        </a:spcBef>
        <a:spcAft>
          <a:spcPct val="0"/>
        </a:spcAft>
        <a:defRPr sz="2400" b="1">
          <a:solidFill>
            <a:srgbClr val="0065BD"/>
          </a:solidFill>
          <a:latin typeface="Arial" charset="0"/>
        </a:defRPr>
      </a:lvl9pPr>
    </p:titleStyle>
    <p:bodyStyle>
      <a:lvl1pPr marL="266700" indent="-266700" algn="l" defTabSz="263525" rtl="0" eaLnBrk="1" fontAlgn="base" hangingPunct="1">
        <a:spcBef>
          <a:spcPct val="20000"/>
        </a:spcBef>
        <a:spcAft>
          <a:spcPct val="0"/>
        </a:spcAft>
        <a:buClr>
          <a:srgbClr val="0065BD"/>
        </a:buClr>
        <a:buChar char="•"/>
        <a:tabLst>
          <a:tab pos="441325" algn="l"/>
          <a:tab pos="715963" algn="l"/>
          <a:tab pos="987425" algn="l"/>
        </a:tabLst>
        <a:defRPr sz="2000">
          <a:solidFill>
            <a:schemeClr val="tx1"/>
          </a:solidFill>
          <a:latin typeface="+mn-lt"/>
          <a:ea typeface="+mn-ea"/>
          <a:cs typeface="+mn-cs"/>
        </a:defRPr>
      </a:lvl1pPr>
      <a:lvl2pPr marL="808038" indent="-263525"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2pPr>
      <a:lvl3pPr marL="1208088" indent="-198438"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3pPr>
      <a:lvl4pPr marL="1627188" indent="-239713"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4pPr>
      <a:lvl5pPr marL="18065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5pPr>
      <a:lvl6pPr marL="22637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6pPr>
      <a:lvl7pPr marL="27209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7pPr>
      <a:lvl8pPr marL="31781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8pPr>
      <a:lvl9pPr marL="36353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885" y="185739"/>
            <a:ext cx="815763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1000" y="1265238"/>
            <a:ext cx="11161184"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9139767" y="6548439"/>
            <a:ext cx="2537884"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13CD1B-141F-48D0-91F7-3543B6A879C8}"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031"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3" name="Rectangle 9"/>
          <p:cNvSpPr>
            <a:spLocks noGrp="1" noChangeArrowheads="1"/>
          </p:cNvSpPr>
          <p:nvPr>
            <p:ph type="ftr" sz="quarter" idx="3"/>
          </p:nvPr>
        </p:nvSpPr>
        <p:spPr bwMode="auto">
          <a:xfrm>
            <a:off x="378885" y="6548439"/>
            <a:ext cx="507576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pic>
        <p:nvPicPr>
          <p:cNvPr id="2" name="Picture 1"/>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408709" y="61048"/>
            <a:ext cx="1371600" cy="1060293"/>
          </a:xfrm>
          <a:prstGeom prst="rect">
            <a:avLst/>
          </a:prstGeom>
        </p:spPr>
      </p:pic>
    </p:spTree>
    <p:extLst>
      <p:ext uri="{BB962C8B-B14F-4D97-AF65-F5344CB8AC3E}">
        <p14:creationId xmlns:p14="http://schemas.microsoft.com/office/powerpoint/2010/main" val="51360086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med">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0065BD"/>
          </a:solidFill>
          <a:latin typeface="+mj-lt"/>
          <a:ea typeface="+mj-ea"/>
          <a:cs typeface="+mj-cs"/>
        </a:defRPr>
      </a:lvl1pPr>
      <a:lvl2pPr algn="l" rtl="0" eaLnBrk="1" fontAlgn="base" hangingPunct="1">
        <a:spcBef>
          <a:spcPct val="0"/>
        </a:spcBef>
        <a:spcAft>
          <a:spcPct val="0"/>
        </a:spcAft>
        <a:defRPr sz="2400" b="1">
          <a:solidFill>
            <a:srgbClr val="0065BD"/>
          </a:solidFill>
          <a:latin typeface="Arial" charset="0"/>
        </a:defRPr>
      </a:lvl2pPr>
      <a:lvl3pPr algn="l" rtl="0" eaLnBrk="1" fontAlgn="base" hangingPunct="1">
        <a:spcBef>
          <a:spcPct val="0"/>
        </a:spcBef>
        <a:spcAft>
          <a:spcPct val="0"/>
        </a:spcAft>
        <a:defRPr sz="2400" b="1">
          <a:solidFill>
            <a:srgbClr val="0065BD"/>
          </a:solidFill>
          <a:latin typeface="Arial" charset="0"/>
        </a:defRPr>
      </a:lvl3pPr>
      <a:lvl4pPr algn="l" rtl="0" eaLnBrk="1" fontAlgn="base" hangingPunct="1">
        <a:spcBef>
          <a:spcPct val="0"/>
        </a:spcBef>
        <a:spcAft>
          <a:spcPct val="0"/>
        </a:spcAft>
        <a:defRPr sz="2400" b="1">
          <a:solidFill>
            <a:srgbClr val="0065BD"/>
          </a:solidFill>
          <a:latin typeface="Arial" charset="0"/>
        </a:defRPr>
      </a:lvl4pPr>
      <a:lvl5pPr algn="l" rtl="0" eaLnBrk="1" fontAlgn="base" hangingPunct="1">
        <a:spcBef>
          <a:spcPct val="0"/>
        </a:spcBef>
        <a:spcAft>
          <a:spcPct val="0"/>
        </a:spcAft>
        <a:defRPr sz="2400" b="1">
          <a:solidFill>
            <a:srgbClr val="0065BD"/>
          </a:solidFill>
          <a:latin typeface="Arial" charset="0"/>
        </a:defRPr>
      </a:lvl5pPr>
      <a:lvl6pPr marL="457200" algn="l" rtl="0" eaLnBrk="1" fontAlgn="base" hangingPunct="1">
        <a:spcBef>
          <a:spcPct val="0"/>
        </a:spcBef>
        <a:spcAft>
          <a:spcPct val="0"/>
        </a:spcAft>
        <a:defRPr sz="2400" b="1">
          <a:solidFill>
            <a:srgbClr val="0065BD"/>
          </a:solidFill>
          <a:latin typeface="Arial" charset="0"/>
        </a:defRPr>
      </a:lvl6pPr>
      <a:lvl7pPr marL="914400" algn="l" rtl="0" eaLnBrk="1" fontAlgn="base" hangingPunct="1">
        <a:spcBef>
          <a:spcPct val="0"/>
        </a:spcBef>
        <a:spcAft>
          <a:spcPct val="0"/>
        </a:spcAft>
        <a:defRPr sz="2400" b="1">
          <a:solidFill>
            <a:srgbClr val="0065BD"/>
          </a:solidFill>
          <a:latin typeface="Arial" charset="0"/>
        </a:defRPr>
      </a:lvl7pPr>
      <a:lvl8pPr marL="1371600" algn="l" rtl="0" eaLnBrk="1" fontAlgn="base" hangingPunct="1">
        <a:spcBef>
          <a:spcPct val="0"/>
        </a:spcBef>
        <a:spcAft>
          <a:spcPct val="0"/>
        </a:spcAft>
        <a:defRPr sz="2400" b="1">
          <a:solidFill>
            <a:srgbClr val="0065BD"/>
          </a:solidFill>
          <a:latin typeface="Arial" charset="0"/>
        </a:defRPr>
      </a:lvl8pPr>
      <a:lvl9pPr marL="1828800" algn="l" rtl="0" eaLnBrk="1" fontAlgn="base" hangingPunct="1">
        <a:spcBef>
          <a:spcPct val="0"/>
        </a:spcBef>
        <a:spcAft>
          <a:spcPct val="0"/>
        </a:spcAft>
        <a:defRPr sz="2400" b="1">
          <a:solidFill>
            <a:srgbClr val="0065BD"/>
          </a:solidFill>
          <a:latin typeface="Arial" charset="0"/>
        </a:defRPr>
      </a:lvl9pPr>
    </p:titleStyle>
    <p:bodyStyle>
      <a:lvl1pPr marL="266700" indent="-266700" algn="l" defTabSz="263525" rtl="0" eaLnBrk="1" fontAlgn="base" hangingPunct="1">
        <a:spcBef>
          <a:spcPct val="20000"/>
        </a:spcBef>
        <a:spcAft>
          <a:spcPct val="0"/>
        </a:spcAft>
        <a:buClr>
          <a:srgbClr val="0065BD"/>
        </a:buClr>
        <a:buChar char="•"/>
        <a:tabLst>
          <a:tab pos="441325" algn="l"/>
          <a:tab pos="715963" algn="l"/>
          <a:tab pos="987425" algn="l"/>
        </a:tabLst>
        <a:defRPr sz="2000">
          <a:solidFill>
            <a:schemeClr val="tx1"/>
          </a:solidFill>
          <a:latin typeface="+mn-lt"/>
          <a:ea typeface="+mn-ea"/>
          <a:cs typeface="+mn-cs"/>
        </a:defRPr>
      </a:lvl1pPr>
      <a:lvl2pPr marL="808038" indent="-263525"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2pPr>
      <a:lvl3pPr marL="1208088" indent="-198438"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3pPr>
      <a:lvl4pPr marL="1627188" indent="-239713"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4pPr>
      <a:lvl5pPr marL="18065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5pPr>
      <a:lvl6pPr marL="22637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6pPr>
      <a:lvl7pPr marL="27209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7pPr>
      <a:lvl8pPr marL="31781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8pPr>
      <a:lvl9pPr marL="36353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885" y="185739"/>
            <a:ext cx="815763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81000" y="1265238"/>
            <a:ext cx="11161184"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0" name="Rectangle 6"/>
          <p:cNvSpPr>
            <a:spLocks noGrp="1" noChangeArrowheads="1"/>
          </p:cNvSpPr>
          <p:nvPr>
            <p:ph type="sldNum" sz="quarter" idx="4"/>
          </p:nvPr>
        </p:nvSpPr>
        <p:spPr bwMode="auto">
          <a:xfrm>
            <a:off x="9139767" y="6548439"/>
            <a:ext cx="2537884"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13CD1B-141F-48D0-91F7-3543B6A879C8}" type="slidenum">
              <a:rPr kumimoji="0" lang="en-GB"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1031" name="Line 7"/>
          <p:cNvSpPr>
            <a:spLocks noChangeShapeType="1"/>
          </p:cNvSpPr>
          <p:nvPr/>
        </p:nvSpPr>
        <p:spPr bwMode="gray">
          <a:xfrm>
            <a:off x="508000" y="949325"/>
            <a:ext cx="11176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3" name="Rectangle 9"/>
          <p:cNvSpPr>
            <a:spLocks noGrp="1" noChangeArrowheads="1"/>
          </p:cNvSpPr>
          <p:nvPr>
            <p:ph type="ftr" sz="quarter" idx="3"/>
          </p:nvPr>
        </p:nvSpPr>
        <p:spPr bwMode="auto">
          <a:xfrm>
            <a:off x="378885" y="6548439"/>
            <a:ext cx="507576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pic>
        <p:nvPicPr>
          <p:cNvPr id="2" name="Picture 1"/>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408709" y="61048"/>
            <a:ext cx="1371600" cy="1060293"/>
          </a:xfrm>
          <a:prstGeom prst="rect">
            <a:avLst/>
          </a:prstGeom>
        </p:spPr>
      </p:pic>
    </p:spTree>
    <p:extLst>
      <p:ext uri="{BB962C8B-B14F-4D97-AF65-F5344CB8AC3E}">
        <p14:creationId xmlns:p14="http://schemas.microsoft.com/office/powerpoint/2010/main" val="370691248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med">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0065BD"/>
          </a:solidFill>
          <a:latin typeface="+mj-lt"/>
          <a:ea typeface="+mj-ea"/>
          <a:cs typeface="+mj-cs"/>
        </a:defRPr>
      </a:lvl1pPr>
      <a:lvl2pPr algn="l" rtl="0" eaLnBrk="1" fontAlgn="base" hangingPunct="1">
        <a:spcBef>
          <a:spcPct val="0"/>
        </a:spcBef>
        <a:spcAft>
          <a:spcPct val="0"/>
        </a:spcAft>
        <a:defRPr sz="2400" b="1">
          <a:solidFill>
            <a:srgbClr val="0065BD"/>
          </a:solidFill>
          <a:latin typeface="Arial" charset="0"/>
        </a:defRPr>
      </a:lvl2pPr>
      <a:lvl3pPr algn="l" rtl="0" eaLnBrk="1" fontAlgn="base" hangingPunct="1">
        <a:spcBef>
          <a:spcPct val="0"/>
        </a:spcBef>
        <a:spcAft>
          <a:spcPct val="0"/>
        </a:spcAft>
        <a:defRPr sz="2400" b="1">
          <a:solidFill>
            <a:srgbClr val="0065BD"/>
          </a:solidFill>
          <a:latin typeface="Arial" charset="0"/>
        </a:defRPr>
      </a:lvl3pPr>
      <a:lvl4pPr algn="l" rtl="0" eaLnBrk="1" fontAlgn="base" hangingPunct="1">
        <a:spcBef>
          <a:spcPct val="0"/>
        </a:spcBef>
        <a:spcAft>
          <a:spcPct val="0"/>
        </a:spcAft>
        <a:defRPr sz="2400" b="1">
          <a:solidFill>
            <a:srgbClr val="0065BD"/>
          </a:solidFill>
          <a:latin typeface="Arial" charset="0"/>
        </a:defRPr>
      </a:lvl4pPr>
      <a:lvl5pPr algn="l" rtl="0" eaLnBrk="1" fontAlgn="base" hangingPunct="1">
        <a:spcBef>
          <a:spcPct val="0"/>
        </a:spcBef>
        <a:spcAft>
          <a:spcPct val="0"/>
        </a:spcAft>
        <a:defRPr sz="2400" b="1">
          <a:solidFill>
            <a:srgbClr val="0065BD"/>
          </a:solidFill>
          <a:latin typeface="Arial" charset="0"/>
        </a:defRPr>
      </a:lvl5pPr>
      <a:lvl6pPr marL="457200" algn="l" rtl="0" eaLnBrk="1" fontAlgn="base" hangingPunct="1">
        <a:spcBef>
          <a:spcPct val="0"/>
        </a:spcBef>
        <a:spcAft>
          <a:spcPct val="0"/>
        </a:spcAft>
        <a:defRPr sz="2400" b="1">
          <a:solidFill>
            <a:srgbClr val="0065BD"/>
          </a:solidFill>
          <a:latin typeface="Arial" charset="0"/>
        </a:defRPr>
      </a:lvl6pPr>
      <a:lvl7pPr marL="914400" algn="l" rtl="0" eaLnBrk="1" fontAlgn="base" hangingPunct="1">
        <a:spcBef>
          <a:spcPct val="0"/>
        </a:spcBef>
        <a:spcAft>
          <a:spcPct val="0"/>
        </a:spcAft>
        <a:defRPr sz="2400" b="1">
          <a:solidFill>
            <a:srgbClr val="0065BD"/>
          </a:solidFill>
          <a:latin typeface="Arial" charset="0"/>
        </a:defRPr>
      </a:lvl7pPr>
      <a:lvl8pPr marL="1371600" algn="l" rtl="0" eaLnBrk="1" fontAlgn="base" hangingPunct="1">
        <a:spcBef>
          <a:spcPct val="0"/>
        </a:spcBef>
        <a:spcAft>
          <a:spcPct val="0"/>
        </a:spcAft>
        <a:defRPr sz="2400" b="1">
          <a:solidFill>
            <a:srgbClr val="0065BD"/>
          </a:solidFill>
          <a:latin typeface="Arial" charset="0"/>
        </a:defRPr>
      </a:lvl8pPr>
      <a:lvl9pPr marL="1828800" algn="l" rtl="0" eaLnBrk="1" fontAlgn="base" hangingPunct="1">
        <a:spcBef>
          <a:spcPct val="0"/>
        </a:spcBef>
        <a:spcAft>
          <a:spcPct val="0"/>
        </a:spcAft>
        <a:defRPr sz="2400" b="1">
          <a:solidFill>
            <a:srgbClr val="0065BD"/>
          </a:solidFill>
          <a:latin typeface="Arial" charset="0"/>
        </a:defRPr>
      </a:lvl9pPr>
    </p:titleStyle>
    <p:bodyStyle>
      <a:lvl1pPr marL="266700" indent="-266700" algn="l" defTabSz="263525" rtl="0" eaLnBrk="1" fontAlgn="base" hangingPunct="1">
        <a:spcBef>
          <a:spcPct val="20000"/>
        </a:spcBef>
        <a:spcAft>
          <a:spcPct val="0"/>
        </a:spcAft>
        <a:buClr>
          <a:srgbClr val="0065BD"/>
        </a:buClr>
        <a:buChar char="•"/>
        <a:tabLst>
          <a:tab pos="441325" algn="l"/>
          <a:tab pos="715963" algn="l"/>
          <a:tab pos="987425" algn="l"/>
        </a:tabLst>
        <a:defRPr sz="2000">
          <a:solidFill>
            <a:schemeClr val="tx1"/>
          </a:solidFill>
          <a:latin typeface="+mn-lt"/>
          <a:ea typeface="+mn-ea"/>
          <a:cs typeface="+mn-cs"/>
        </a:defRPr>
      </a:lvl1pPr>
      <a:lvl2pPr marL="808038" indent="-263525"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2pPr>
      <a:lvl3pPr marL="1208088" indent="-198438"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3pPr>
      <a:lvl4pPr marL="1627188" indent="-239713" algn="l" defTabSz="263525" rtl="0" eaLnBrk="1" fontAlgn="base" hangingPunct="1">
        <a:spcBef>
          <a:spcPct val="20000"/>
        </a:spcBef>
        <a:spcAft>
          <a:spcPct val="0"/>
        </a:spcAft>
        <a:buClr>
          <a:srgbClr val="0065BD"/>
        </a:buClr>
        <a:buChar char="•"/>
        <a:tabLst>
          <a:tab pos="441325" algn="l"/>
          <a:tab pos="715963" algn="l"/>
          <a:tab pos="987425" algn="l"/>
        </a:tabLst>
        <a:defRPr>
          <a:solidFill>
            <a:schemeClr val="tx1"/>
          </a:solidFill>
          <a:latin typeface="+mn-lt"/>
        </a:defRPr>
      </a:lvl4pPr>
      <a:lvl5pPr marL="18065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5pPr>
      <a:lvl6pPr marL="22637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6pPr>
      <a:lvl7pPr marL="27209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7pPr>
      <a:lvl8pPr marL="31781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8pPr>
      <a:lvl9pPr marL="3635375" algn="l" defTabSz="263525" rtl="0" eaLnBrk="1" fontAlgn="base" hangingPunct="1">
        <a:spcBef>
          <a:spcPct val="20000"/>
        </a:spcBef>
        <a:spcAft>
          <a:spcPct val="0"/>
        </a:spcAft>
        <a:tabLst>
          <a:tab pos="441325" algn="l"/>
          <a:tab pos="715963" algn="l"/>
          <a:tab pos="987425"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gif"/><Relationship Id="rId7" Type="http://schemas.openxmlformats.org/officeDocument/2006/relationships/image" Target="../media/image45.png"/><Relationship Id="rId12" Type="http://schemas.openxmlformats.org/officeDocument/2006/relationships/image" Target="../media/image50.jpe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69.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jpe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hyperlink" Target="https://www.plasticseurope.org/en/resources/videos/519-mood-movie-polytalk-2018-malta" TargetMode="External"/><Relationship Id="rId1" Type="http://schemas.openxmlformats.org/officeDocument/2006/relationships/slideLayout" Target="../slideLayouts/slideLayout137.xml"/></Relationships>
</file>

<file path=ppt/slides/_rels/slide1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2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oleObject" Target="../embeddings/oleObject70.bin"/></Relationships>
</file>

<file path=ppt/slides/_rels/slide20.xml.rels><?xml version="1.0" encoding="UTF-8" standalone="yes"?>
<Relationships xmlns="http://schemas.openxmlformats.org/package/2006/relationships"><Relationship Id="rId13" Type="http://schemas.openxmlformats.org/officeDocument/2006/relationships/image" Target="../media/image73.png"/><Relationship Id="rId18" Type="http://schemas.openxmlformats.org/officeDocument/2006/relationships/image" Target="../media/image78.jpeg"/><Relationship Id="rId26" Type="http://schemas.openxmlformats.org/officeDocument/2006/relationships/image" Target="../media/image86.png"/><Relationship Id="rId39" Type="http://schemas.openxmlformats.org/officeDocument/2006/relationships/image" Target="../media/image99.jpeg"/><Relationship Id="rId21" Type="http://schemas.openxmlformats.org/officeDocument/2006/relationships/image" Target="../media/image81.png"/><Relationship Id="rId34" Type="http://schemas.openxmlformats.org/officeDocument/2006/relationships/image" Target="../media/image94.jpeg"/><Relationship Id="rId42" Type="http://schemas.openxmlformats.org/officeDocument/2006/relationships/image" Target="../media/image102.png"/><Relationship Id="rId47" Type="http://schemas.openxmlformats.org/officeDocument/2006/relationships/image" Target="../media/image107.jpeg"/><Relationship Id="rId50" Type="http://schemas.openxmlformats.org/officeDocument/2006/relationships/image" Target="../media/image110.png"/><Relationship Id="rId55" Type="http://schemas.openxmlformats.org/officeDocument/2006/relationships/image" Target="https://gallery.mailchimp.com/11c4d2d2a73d17c27b6c7ab6f/images/eaf1f7f0-59bd-4a1c-b5c0-aa5c2718eca1.png" TargetMode="External"/><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jpeg"/><Relationship Id="rId25" Type="http://schemas.openxmlformats.org/officeDocument/2006/relationships/image" Target="../media/image85.jpg"/><Relationship Id="rId33" Type="http://schemas.openxmlformats.org/officeDocument/2006/relationships/image" Target="../media/image93.png"/><Relationship Id="rId38" Type="http://schemas.openxmlformats.org/officeDocument/2006/relationships/image" Target="../media/image98.png"/><Relationship Id="rId46" Type="http://schemas.openxmlformats.org/officeDocument/2006/relationships/image" Target="../media/image106.jpeg"/><Relationship Id="rId2" Type="http://schemas.openxmlformats.org/officeDocument/2006/relationships/notesSlide" Target="../notesSlides/notesSlide7.xml"/><Relationship Id="rId16" Type="http://schemas.openxmlformats.org/officeDocument/2006/relationships/image" Target="../media/image76.png"/><Relationship Id="rId20" Type="http://schemas.openxmlformats.org/officeDocument/2006/relationships/image" Target="../media/image80.png"/><Relationship Id="rId29" Type="http://schemas.openxmlformats.org/officeDocument/2006/relationships/image" Target="../media/image89.png"/><Relationship Id="rId41" Type="http://schemas.openxmlformats.org/officeDocument/2006/relationships/image" Target="../media/image101.png"/><Relationship Id="rId54" Type="http://schemas.openxmlformats.org/officeDocument/2006/relationships/image" Target="../media/image114.png"/><Relationship Id="rId1" Type="http://schemas.openxmlformats.org/officeDocument/2006/relationships/slideLayout" Target="../slideLayouts/slideLayout215.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png"/><Relationship Id="rId32" Type="http://schemas.openxmlformats.org/officeDocument/2006/relationships/image" Target="../media/image92.gif"/><Relationship Id="rId37" Type="http://schemas.openxmlformats.org/officeDocument/2006/relationships/image" Target="../media/image97.jpg"/><Relationship Id="rId40" Type="http://schemas.openxmlformats.org/officeDocument/2006/relationships/image" Target="../media/image100.jpeg"/><Relationship Id="rId45" Type="http://schemas.openxmlformats.org/officeDocument/2006/relationships/image" Target="../media/image105.png"/><Relationship Id="rId53" Type="http://schemas.openxmlformats.org/officeDocument/2006/relationships/image" Target="../media/image113.png"/><Relationship Id="rId5" Type="http://schemas.openxmlformats.org/officeDocument/2006/relationships/image" Target="../media/image65.jpeg"/><Relationship Id="rId15" Type="http://schemas.openxmlformats.org/officeDocument/2006/relationships/image" Target="../media/image75.png"/><Relationship Id="rId23" Type="http://schemas.openxmlformats.org/officeDocument/2006/relationships/image" Target="../media/image83.jpeg"/><Relationship Id="rId28" Type="http://schemas.openxmlformats.org/officeDocument/2006/relationships/image" Target="../media/image88.jpg"/><Relationship Id="rId36" Type="http://schemas.openxmlformats.org/officeDocument/2006/relationships/image" Target="../media/image96.png"/><Relationship Id="rId49" Type="http://schemas.openxmlformats.org/officeDocument/2006/relationships/image" Target="../media/image109.png"/><Relationship Id="rId10" Type="http://schemas.openxmlformats.org/officeDocument/2006/relationships/image" Target="../media/image70.png"/><Relationship Id="rId19" Type="http://schemas.openxmlformats.org/officeDocument/2006/relationships/image" Target="../media/image79.png"/><Relationship Id="rId31" Type="http://schemas.openxmlformats.org/officeDocument/2006/relationships/image" Target="../media/image91.png"/><Relationship Id="rId44" Type="http://schemas.openxmlformats.org/officeDocument/2006/relationships/image" Target="../media/image104.jpeg"/><Relationship Id="rId52" Type="http://schemas.openxmlformats.org/officeDocument/2006/relationships/image" Target="../media/image112.png"/><Relationship Id="rId4" Type="http://schemas.openxmlformats.org/officeDocument/2006/relationships/image" Target="../media/image64.jpe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jpeg"/><Relationship Id="rId27" Type="http://schemas.openxmlformats.org/officeDocument/2006/relationships/image" Target="../media/image87.png"/><Relationship Id="rId30" Type="http://schemas.openxmlformats.org/officeDocument/2006/relationships/image" Target="../media/image90.jpeg"/><Relationship Id="rId35" Type="http://schemas.openxmlformats.org/officeDocument/2006/relationships/image" Target="../media/image95.gif"/><Relationship Id="rId43" Type="http://schemas.openxmlformats.org/officeDocument/2006/relationships/image" Target="../media/image103.png"/><Relationship Id="rId48" Type="http://schemas.openxmlformats.org/officeDocument/2006/relationships/image" Target="../media/image108.png"/><Relationship Id="rId8" Type="http://schemas.openxmlformats.org/officeDocument/2006/relationships/image" Target="../media/image68.png"/><Relationship Id="rId51" Type="http://schemas.openxmlformats.org/officeDocument/2006/relationships/image" Target="../media/image111.png"/><Relationship Id="rId3"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2.xml"/></Relationships>
</file>

<file path=ppt/slides/_rels/slide22.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15.emf"/><Relationship Id="rId2" Type="http://schemas.openxmlformats.org/officeDocument/2006/relationships/tags" Target="../tags/tag127.xml"/><Relationship Id="rId1" Type="http://schemas.openxmlformats.org/officeDocument/2006/relationships/vmlDrawing" Target="../drawings/vmlDrawing72.vml"/><Relationship Id="rId6" Type="http://schemas.openxmlformats.org/officeDocument/2006/relationships/oleObject" Target="../embeddings/oleObject72.bin"/><Relationship Id="rId5" Type="http://schemas.openxmlformats.org/officeDocument/2006/relationships/notesSlide" Target="../notesSlides/notesSlide9.xml"/><Relationship Id="rId4" Type="http://schemas.openxmlformats.org/officeDocument/2006/relationships/slideLayout" Target="../slideLayouts/slideLayout178.xml"/></Relationships>
</file>

<file path=ppt/slides/_rels/slide23.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15.emf"/><Relationship Id="rId2" Type="http://schemas.openxmlformats.org/officeDocument/2006/relationships/tags" Target="../tags/tag129.xml"/><Relationship Id="rId1" Type="http://schemas.openxmlformats.org/officeDocument/2006/relationships/vmlDrawing" Target="../drawings/vmlDrawing73.vml"/><Relationship Id="rId6" Type="http://schemas.openxmlformats.org/officeDocument/2006/relationships/oleObject" Target="../embeddings/oleObject73.bin"/><Relationship Id="rId5" Type="http://schemas.openxmlformats.org/officeDocument/2006/relationships/notesSlide" Target="../notesSlides/notesSlide10.xml"/><Relationship Id="rId4"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9.xml"/><Relationship Id="rId1" Type="http://schemas.openxmlformats.org/officeDocument/2006/relationships/vmlDrawing" Target="../drawings/vmlDrawing71.vml"/><Relationship Id="rId5" Type="http://schemas.openxmlformats.org/officeDocument/2006/relationships/image" Target="../media/image36.emf"/><Relationship Id="rId4" Type="http://schemas.openxmlformats.org/officeDocument/2006/relationships/oleObject" Target="../embeddings/oleObject7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5" name="Oval 3"/>
          <p:cNvSpPr>
            <a:spLocks noChangeArrowheads="1"/>
          </p:cNvSpPr>
          <p:nvPr/>
        </p:nvSpPr>
        <p:spPr bwMode="gray">
          <a:xfrm>
            <a:off x="1160462" y="3525839"/>
            <a:ext cx="719138" cy="719137"/>
          </a:xfrm>
          <a:prstGeom prst="ellipse">
            <a:avLst/>
          </a:pr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de-DE">
              <a:solidFill>
                <a:srgbClr val="000000"/>
              </a:solidFill>
              <a:latin typeface="Arial" charset="0"/>
            </a:endParaRPr>
          </a:p>
        </p:txBody>
      </p:sp>
      <p:sp>
        <p:nvSpPr>
          <p:cNvPr id="381956" name="Oval 4"/>
          <p:cNvSpPr>
            <a:spLocks noChangeArrowheads="1"/>
          </p:cNvSpPr>
          <p:nvPr/>
        </p:nvSpPr>
        <p:spPr bwMode="gray">
          <a:xfrm>
            <a:off x="3068639" y="3525839"/>
            <a:ext cx="719137" cy="719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de-DE">
              <a:solidFill>
                <a:srgbClr val="000000"/>
              </a:solidFill>
              <a:latin typeface="Arial" charset="0"/>
            </a:endParaRPr>
          </a:p>
        </p:txBody>
      </p:sp>
      <p:sp>
        <p:nvSpPr>
          <p:cNvPr id="381957" name="Oval 5"/>
          <p:cNvSpPr>
            <a:spLocks noChangeArrowheads="1"/>
          </p:cNvSpPr>
          <p:nvPr/>
        </p:nvSpPr>
        <p:spPr bwMode="gray">
          <a:xfrm>
            <a:off x="2116139" y="3525839"/>
            <a:ext cx="719137" cy="71913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de-DE">
              <a:solidFill>
                <a:srgbClr val="000000"/>
              </a:solidFill>
              <a:latin typeface="Arial" charset="0"/>
            </a:endParaRPr>
          </a:p>
        </p:txBody>
      </p:sp>
      <p:sp>
        <p:nvSpPr>
          <p:cNvPr id="381958" name="Rectangle 6"/>
          <p:cNvSpPr>
            <a:spLocks noGrp="1" noChangeArrowheads="1"/>
          </p:cNvSpPr>
          <p:nvPr>
            <p:ph type="ctrTitle" idx="4294967295"/>
          </p:nvPr>
        </p:nvSpPr>
        <p:spPr bwMode="gray">
          <a:xfrm>
            <a:off x="120580" y="3933825"/>
            <a:ext cx="10168932" cy="2369880"/>
          </a:xfrm>
          <a:noFill/>
        </p:spPr>
        <p:txBody>
          <a:bodyPr vert="horz" wrap="square" lIns="91440" tIns="45720" rIns="91440" bIns="45720" numCol="1" anchor="t" anchorCtr="0" compatLnSpc="1">
            <a:prstTxWarp prst="textNoShape">
              <a:avLst/>
            </a:prstTxWarp>
            <a:spAutoFit/>
          </a:bodyPr>
          <a:lstStyle/>
          <a:p>
            <a:pPr eaLnBrk="1" hangingPunct="1"/>
            <a:r>
              <a:rPr lang="en-US" sz="2800" dirty="0" smtClean="0">
                <a:solidFill>
                  <a:schemeClr val="bg1"/>
                </a:solidFill>
              </a:rPr>
              <a:t/>
            </a:r>
            <a:br>
              <a:rPr lang="en-US" sz="2800" dirty="0" smtClean="0">
                <a:solidFill>
                  <a:schemeClr val="bg1"/>
                </a:solidFill>
              </a:rPr>
            </a:br>
            <a:r>
              <a:rPr lang="en-US" sz="2800" dirty="0" smtClean="0">
                <a:solidFill>
                  <a:schemeClr val="bg1"/>
                </a:solidFill>
              </a:rPr>
              <a:t>Engaging in Industry Initiatives to End Plastic Waste</a:t>
            </a:r>
            <a:r>
              <a:rPr lang="en-US" sz="2800" dirty="0">
                <a:solidFill>
                  <a:schemeClr val="bg1"/>
                </a:solidFill>
              </a:rPr>
              <a:t/>
            </a:r>
            <a:br>
              <a:rPr lang="en-US" sz="2800" dirty="0">
                <a:solidFill>
                  <a:schemeClr val="bg1"/>
                </a:solidFill>
              </a:rPr>
            </a:br>
            <a:r>
              <a:rPr lang="en-US" sz="2800" dirty="0">
                <a:solidFill>
                  <a:schemeClr val="bg1"/>
                </a:solidFill>
              </a:rPr>
              <a:t/>
            </a:r>
            <a:br>
              <a:rPr lang="en-US" sz="2800" dirty="0">
                <a:solidFill>
                  <a:schemeClr val="bg1"/>
                </a:solidFill>
              </a:rPr>
            </a:br>
            <a:r>
              <a:rPr lang="de-DE" dirty="0" smtClean="0">
                <a:solidFill>
                  <a:schemeClr val="bg1"/>
                </a:solidFill>
                <a:cs typeface="Arial" pitchFamily="34" charset="0"/>
              </a:rPr>
              <a:t>K. </a:t>
            </a:r>
            <a:r>
              <a:rPr lang="de-DE" smtClean="0">
                <a:solidFill>
                  <a:schemeClr val="bg1"/>
                </a:solidFill>
                <a:cs typeface="Arial" pitchFamily="34" charset="0"/>
              </a:rPr>
              <a:t>Foerster / S</a:t>
            </a:r>
            <a:r>
              <a:rPr lang="de-DE" dirty="0" smtClean="0">
                <a:solidFill>
                  <a:schemeClr val="bg1"/>
                </a:solidFill>
                <a:cs typeface="Arial" pitchFamily="34" charset="0"/>
              </a:rPr>
              <a:t>. Russell</a:t>
            </a:r>
            <a:r>
              <a:rPr lang="de-DE" sz="2000" dirty="0" smtClean="0">
                <a:solidFill>
                  <a:schemeClr val="bg1"/>
                </a:solidFill>
                <a:cs typeface="Arial" pitchFamily="34" charset="0"/>
              </a:rPr>
              <a:t/>
            </a:r>
            <a:br>
              <a:rPr lang="de-DE" sz="2000" dirty="0" smtClean="0">
                <a:solidFill>
                  <a:schemeClr val="bg1"/>
                </a:solidFill>
                <a:cs typeface="Arial" pitchFamily="34" charset="0"/>
              </a:rPr>
            </a:br>
            <a:r>
              <a:rPr lang="de-DE" sz="2000" dirty="0">
                <a:solidFill>
                  <a:schemeClr val="bg1"/>
                </a:solidFill>
                <a:cs typeface="Arial" pitchFamily="34" charset="0"/>
              </a:rPr>
              <a:t/>
            </a:r>
            <a:br>
              <a:rPr lang="de-DE" sz="2000" dirty="0">
                <a:solidFill>
                  <a:schemeClr val="bg1"/>
                </a:solidFill>
                <a:cs typeface="Arial" pitchFamily="34" charset="0"/>
              </a:rPr>
            </a:br>
            <a:r>
              <a:rPr lang="de-DE" sz="2000" dirty="0" smtClean="0">
                <a:solidFill>
                  <a:schemeClr val="bg1"/>
                </a:solidFill>
                <a:cs typeface="Arial" pitchFamily="34" charset="0"/>
              </a:rPr>
              <a:t>28th </a:t>
            </a:r>
            <a:r>
              <a:rPr lang="de-DE" sz="2000" dirty="0" err="1">
                <a:solidFill>
                  <a:schemeClr val="bg1"/>
                </a:solidFill>
                <a:cs typeface="Arial" pitchFamily="34" charset="0"/>
              </a:rPr>
              <a:t>Asia</a:t>
            </a:r>
            <a:r>
              <a:rPr lang="de-DE" sz="2000" dirty="0">
                <a:solidFill>
                  <a:schemeClr val="bg1"/>
                </a:solidFill>
                <a:cs typeface="Arial" pitchFamily="34" charset="0"/>
              </a:rPr>
              <a:t> Plastics Forum </a:t>
            </a:r>
            <a:r>
              <a:rPr lang="de-DE" sz="2000" dirty="0" smtClean="0">
                <a:solidFill>
                  <a:schemeClr val="bg1"/>
                </a:solidFill>
                <a:cs typeface="Arial" pitchFamily="34" charset="0"/>
              </a:rPr>
              <a:t>2018</a:t>
            </a:r>
            <a:endParaRPr lang="de-DE" sz="2000" b="0" dirty="0">
              <a:solidFill>
                <a:schemeClr val="bg1"/>
              </a:solidFill>
              <a:cs typeface="Arial" pitchFamily="34" charset="0"/>
            </a:endParaRPr>
          </a:p>
        </p:txBody>
      </p:sp>
    </p:spTree>
    <p:extLst>
      <p:ext uri="{BB962C8B-B14F-4D97-AF65-F5344CB8AC3E}">
        <p14:creationId xmlns:p14="http://schemas.microsoft.com/office/powerpoint/2010/main" val="2387146082"/>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12640248" cy="6858000"/>
          </a:xfrm>
          <a:prstGeom prst="rect">
            <a:avLst/>
          </a:prstGeom>
        </p:spPr>
      </p:pic>
      <p:sp>
        <p:nvSpPr>
          <p:cNvPr id="3" name="TextBox 2"/>
          <p:cNvSpPr txBox="1"/>
          <p:nvPr/>
        </p:nvSpPr>
        <p:spPr>
          <a:xfrm>
            <a:off x="971227" y="4671571"/>
            <a:ext cx="11220773" cy="769441"/>
          </a:xfrm>
          <a:prstGeom prst="rect">
            <a:avLst/>
          </a:prstGeom>
          <a:noFill/>
        </p:spPr>
        <p:txBody>
          <a:bodyPr wrap="square" rtlCol="0">
            <a:spAutoFit/>
          </a:bodyPr>
          <a:lstStyle/>
          <a:p>
            <a:r>
              <a:rPr lang="en-ZA" sz="4400" b="1" dirty="0" smtClean="0">
                <a:solidFill>
                  <a:schemeClr val="bg1"/>
                </a:solidFill>
              </a:rPr>
              <a:t>Aligning Plastics Associations  across the World</a:t>
            </a:r>
            <a:endParaRPr lang="en-ZA" sz="4400" b="1" dirty="0">
              <a:solidFill>
                <a:schemeClr val="bg1"/>
              </a:solidFill>
            </a:endParaRPr>
          </a:p>
        </p:txBody>
      </p:sp>
    </p:spTree>
    <p:extLst>
      <p:ext uri="{BB962C8B-B14F-4D97-AF65-F5344CB8AC3E}">
        <p14:creationId xmlns:p14="http://schemas.microsoft.com/office/powerpoint/2010/main" val="39257945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73C1A8-C93A-46F1-87A6-850BAC4CF5B1}" type="slidenum">
              <a:rPr kumimoji="0" lang="en-GB" alt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itle 6"/>
          <p:cNvSpPr>
            <a:spLocks noGrp="1"/>
          </p:cNvSpPr>
          <p:nvPr>
            <p:ph type="title"/>
          </p:nvPr>
        </p:nvSpPr>
        <p:spPr>
          <a:xfrm>
            <a:off x="421250" y="260648"/>
            <a:ext cx="7871412" cy="547687"/>
          </a:xfrm>
        </p:spPr>
        <p:txBody>
          <a:bodyPr/>
          <a:lstStyle/>
          <a:p>
            <a:r>
              <a:rPr lang="en-US" sz="3600" dirty="0" smtClean="0">
                <a:solidFill>
                  <a:schemeClr val="tx1"/>
                </a:solidFill>
              </a:rPr>
              <a:t>Global Plastics Alliance</a:t>
            </a:r>
            <a:endParaRPr lang="en-US" sz="3600"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04639746"/>
              </p:ext>
            </p:extLst>
          </p:nvPr>
        </p:nvGraphicFramePr>
        <p:xfrm>
          <a:off x="754226" y="1573662"/>
          <a:ext cx="9843788" cy="5251692"/>
        </p:xfrm>
        <a:graphic>
          <a:graphicData uri="http://schemas.openxmlformats.org/drawingml/2006/table">
            <a:tbl>
              <a:tblPr firstRow="1" bandRow="1">
                <a:tableStyleId>{F5AB1C69-6EDB-4FF4-983F-18BD219EF322}</a:tableStyleId>
              </a:tblPr>
              <a:tblGrid>
                <a:gridCol w="4921894">
                  <a:extLst>
                    <a:ext uri="{9D8B030D-6E8A-4147-A177-3AD203B41FA5}">
                      <a16:colId xmlns:a16="http://schemas.microsoft.com/office/drawing/2014/main" val="1683849174"/>
                    </a:ext>
                  </a:extLst>
                </a:gridCol>
                <a:gridCol w="4921894">
                  <a:extLst>
                    <a:ext uri="{9D8B030D-6E8A-4147-A177-3AD203B41FA5}">
                      <a16:colId xmlns:a16="http://schemas.microsoft.com/office/drawing/2014/main" val="630941752"/>
                    </a:ext>
                  </a:extLst>
                </a:gridCol>
              </a:tblGrid>
              <a:tr h="714244">
                <a:tc>
                  <a:txBody>
                    <a:bodyPr/>
                    <a:lstStyle/>
                    <a:p>
                      <a:r>
                        <a:rPr lang="en-US" sz="2400" dirty="0" smtClean="0"/>
                        <a:t>Established</a:t>
                      </a:r>
                      <a:endParaRPr lang="en-US" sz="2400" dirty="0"/>
                    </a:p>
                  </a:txBody>
                  <a:tcPr/>
                </a:tc>
                <a:tc>
                  <a:txBody>
                    <a:bodyPr/>
                    <a:lstStyle/>
                    <a:p>
                      <a:r>
                        <a:rPr lang="en-US" sz="2400" dirty="0" smtClean="0"/>
                        <a:t>1990’s</a:t>
                      </a:r>
                      <a:endParaRPr lang="en-US" sz="2400" dirty="0"/>
                    </a:p>
                  </a:txBody>
                  <a:tcPr/>
                </a:tc>
                <a:extLst>
                  <a:ext uri="{0D108BD9-81ED-4DB2-BD59-A6C34878D82A}">
                    <a16:rowId xmlns:a16="http://schemas.microsoft.com/office/drawing/2014/main" val="2588977577"/>
                  </a:ext>
                </a:extLst>
              </a:tr>
              <a:tr h="749660">
                <a:tc>
                  <a:txBody>
                    <a:bodyPr/>
                    <a:lstStyle/>
                    <a:p>
                      <a:r>
                        <a:rPr lang="en-US" sz="2400" dirty="0" smtClean="0"/>
                        <a:t>Participation</a:t>
                      </a:r>
                      <a:endParaRPr lang="en-US" sz="2400" dirty="0"/>
                    </a:p>
                  </a:txBody>
                  <a:tcPr/>
                </a:tc>
                <a:tc>
                  <a:txBody>
                    <a:bodyPr/>
                    <a:lstStyle/>
                    <a:p>
                      <a:r>
                        <a:rPr lang="en-US" sz="2400" dirty="0" smtClean="0"/>
                        <a:t>National/Regional Plastics Associations</a:t>
                      </a:r>
                      <a:endParaRPr lang="en-US" sz="2400" dirty="0"/>
                    </a:p>
                  </a:txBody>
                  <a:tcPr/>
                </a:tc>
                <a:extLst>
                  <a:ext uri="{0D108BD9-81ED-4DB2-BD59-A6C34878D82A}">
                    <a16:rowId xmlns:a16="http://schemas.microsoft.com/office/drawing/2014/main" val="2310586603"/>
                  </a:ext>
                </a:extLst>
              </a:tr>
              <a:tr h="714244">
                <a:tc>
                  <a:txBody>
                    <a:bodyPr/>
                    <a:lstStyle/>
                    <a:p>
                      <a:r>
                        <a:rPr lang="en-US" sz="2400" dirty="0" smtClean="0"/>
                        <a:t>Management</a:t>
                      </a:r>
                      <a:endParaRPr lang="en-US" sz="2400" dirty="0"/>
                    </a:p>
                  </a:txBody>
                  <a:tcPr/>
                </a:tc>
                <a:tc>
                  <a:txBody>
                    <a:bodyPr/>
                    <a:lstStyle/>
                    <a:p>
                      <a:r>
                        <a:rPr lang="en-US" sz="2400" dirty="0" smtClean="0"/>
                        <a:t>ACC/</a:t>
                      </a:r>
                      <a:r>
                        <a:rPr lang="en-US" sz="2400" dirty="0" err="1" smtClean="0"/>
                        <a:t>PlasticsEurope</a:t>
                      </a:r>
                      <a:endParaRPr lang="en-US" sz="2400" dirty="0"/>
                    </a:p>
                  </a:txBody>
                  <a:tcPr/>
                </a:tc>
                <a:extLst>
                  <a:ext uri="{0D108BD9-81ED-4DB2-BD59-A6C34878D82A}">
                    <a16:rowId xmlns:a16="http://schemas.microsoft.com/office/drawing/2014/main" val="3321216985"/>
                  </a:ext>
                </a:extLst>
              </a:tr>
              <a:tr h="2082388">
                <a:tc>
                  <a:txBody>
                    <a:bodyPr/>
                    <a:lstStyle/>
                    <a:p>
                      <a:r>
                        <a:rPr lang="en-US" sz="2400" dirty="0" smtClean="0"/>
                        <a:t>Organization</a:t>
                      </a:r>
                      <a:r>
                        <a:rPr lang="en-US" sz="2400" baseline="0" dirty="0" smtClean="0"/>
                        <a:t> of Meetings</a:t>
                      </a:r>
                      <a:endParaRPr lang="en-US" sz="2400" dirty="0"/>
                    </a:p>
                  </a:txBody>
                  <a:tcPr/>
                </a:tc>
                <a:tc>
                  <a:txBody>
                    <a:bodyPr/>
                    <a:lstStyle/>
                    <a:p>
                      <a:pPr marL="342900" indent="-342900">
                        <a:buAutoNum type="arabicPlain" startAt="2013"/>
                      </a:pPr>
                      <a:r>
                        <a:rPr lang="en-US" sz="2400" baseline="0" dirty="0" smtClean="0"/>
                        <a:t> MPMA      Kuala Lumpur</a:t>
                      </a:r>
                    </a:p>
                    <a:p>
                      <a:pPr marL="342900" indent="-342900">
                        <a:buAutoNum type="arabicPlain" startAt="2013"/>
                      </a:pPr>
                      <a:r>
                        <a:rPr lang="en-US" sz="2400" baseline="0" dirty="0" smtClean="0"/>
                        <a:t> PPIA         Manila</a:t>
                      </a:r>
                    </a:p>
                    <a:p>
                      <a:pPr marL="342900" indent="-342900">
                        <a:buAutoNum type="arabicPlain" startAt="2013"/>
                      </a:pPr>
                      <a:r>
                        <a:rPr lang="en-US" sz="2400" baseline="0" dirty="0" smtClean="0"/>
                        <a:t> CPCIF      </a:t>
                      </a:r>
                      <a:r>
                        <a:rPr lang="en-US" sz="2400" baseline="0" dirty="0" err="1" smtClean="0"/>
                        <a:t>Yuyao</a:t>
                      </a:r>
                      <a:endParaRPr lang="en-US" sz="2400" baseline="0" dirty="0" smtClean="0"/>
                    </a:p>
                    <a:p>
                      <a:pPr marL="342900" indent="-342900">
                        <a:buAutoNum type="arabicPlain" startAt="2013"/>
                      </a:pPr>
                      <a:r>
                        <a:rPr lang="en-US" sz="2400" baseline="0" dirty="0" smtClean="0"/>
                        <a:t> VPA           Hanoi</a:t>
                      </a:r>
                    </a:p>
                    <a:p>
                      <a:pPr marL="0" indent="0">
                        <a:buNone/>
                      </a:pPr>
                      <a:r>
                        <a:rPr lang="en-US" sz="2400" baseline="0" dirty="0" smtClean="0"/>
                        <a:t>2017 MPMA       Penang</a:t>
                      </a:r>
                    </a:p>
                    <a:p>
                      <a:pPr marL="0" indent="0">
                        <a:buNone/>
                      </a:pPr>
                      <a:r>
                        <a:rPr lang="en-US" sz="2400" baseline="0" dirty="0" smtClean="0"/>
                        <a:t>2018 INAPLAS  Bali</a:t>
                      </a:r>
                      <a:endParaRPr lang="en-US" sz="2400" dirty="0"/>
                    </a:p>
                  </a:txBody>
                  <a:tcPr/>
                </a:tc>
                <a:extLst>
                  <a:ext uri="{0D108BD9-81ED-4DB2-BD59-A6C34878D82A}">
                    <a16:rowId xmlns:a16="http://schemas.microsoft.com/office/drawing/2014/main" val="3229656885"/>
                  </a:ext>
                </a:extLst>
              </a:tr>
              <a:tr h="714244">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236757341"/>
                  </a:ext>
                </a:extLst>
              </a:tr>
            </a:tbl>
          </a:graphicData>
        </a:graphic>
      </p:graphicFrame>
      <p:sp>
        <p:nvSpPr>
          <p:cNvPr id="2" name="TextBox 1"/>
          <p:cNvSpPr txBox="1"/>
          <p:nvPr/>
        </p:nvSpPr>
        <p:spPr>
          <a:xfrm>
            <a:off x="1055440" y="1111996"/>
            <a:ext cx="31425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a:ea typeface="+mn-ea"/>
                <a:cs typeface="+mn-cs"/>
              </a:rPr>
              <a:t>History</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3350299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73C1A8-C93A-46F1-87A6-850BAC4CF5B1}" type="slidenum">
              <a:rPr kumimoji="0" lang="en-GB" alt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itle 6"/>
          <p:cNvSpPr>
            <a:spLocks noGrp="1"/>
          </p:cNvSpPr>
          <p:nvPr>
            <p:ph type="title"/>
          </p:nvPr>
        </p:nvSpPr>
        <p:spPr>
          <a:xfrm>
            <a:off x="347677" y="361034"/>
            <a:ext cx="7488832" cy="547687"/>
          </a:xfrm>
        </p:spPr>
        <p:txBody>
          <a:bodyPr/>
          <a:lstStyle/>
          <a:p>
            <a:r>
              <a:rPr lang="en-US" sz="3600" dirty="0" smtClean="0">
                <a:solidFill>
                  <a:schemeClr val="tx1"/>
                </a:solidFill>
              </a:rPr>
              <a:t>GPA Meeting </a:t>
            </a:r>
            <a:r>
              <a:rPr lang="en-US" sz="3600" dirty="0">
                <a:solidFill>
                  <a:schemeClr val="tx1"/>
                </a:solidFill>
              </a:rPr>
              <a:t>Objectives</a:t>
            </a:r>
          </a:p>
        </p:txBody>
      </p:sp>
      <p:sp>
        <p:nvSpPr>
          <p:cNvPr id="2" name="TextBox 1"/>
          <p:cNvSpPr txBox="1"/>
          <p:nvPr/>
        </p:nvSpPr>
        <p:spPr>
          <a:xfrm>
            <a:off x="1079832" y="1296373"/>
            <a:ext cx="9094182" cy="58015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CH" sz="2500" b="0" i="0" u="sng" strike="noStrike" kern="1200" cap="none" spc="0" normalizeH="0" baseline="0" noProof="0" dirty="0">
              <a:ln>
                <a:noFill/>
              </a:ln>
              <a:solidFill>
                <a:srgbClr val="000000"/>
              </a:solidFill>
              <a:effectLst/>
              <a:uLnTx/>
              <a:uFillTx/>
              <a:latin typeface="Arial"/>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CH" sz="2500" b="0" i="0" u="none" strike="noStrike" kern="1200" cap="none" spc="0" normalizeH="0" baseline="0" noProof="0" dirty="0">
                <a:ln>
                  <a:noFill/>
                </a:ln>
                <a:solidFill>
                  <a:srgbClr val="000000"/>
                </a:solidFill>
                <a:effectLst/>
                <a:uLnTx/>
                <a:uFillTx/>
                <a:latin typeface="Arial"/>
                <a:ea typeface="+mn-ea"/>
                <a:cs typeface="+mn-cs"/>
              </a:rPr>
              <a:t>Improve outcomes on global issues</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de-CH" sz="2500" b="0" i="0" u="none" strike="noStrike" kern="1200" cap="none" spc="0" normalizeH="0" baseline="0" noProof="0" dirty="0">
              <a:ln>
                <a:noFill/>
              </a:ln>
              <a:solidFill>
                <a:srgbClr val="000000"/>
              </a:solidFill>
              <a:effectLst/>
              <a:uLnTx/>
              <a:uFillTx/>
              <a:latin typeface="Arial"/>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CH" sz="2500" b="0" i="0" u="none" strike="noStrike" kern="1200" cap="none" spc="0" normalizeH="0" baseline="0" noProof="0" dirty="0">
                <a:ln>
                  <a:noFill/>
                </a:ln>
                <a:solidFill>
                  <a:srgbClr val="000000"/>
                </a:solidFill>
                <a:effectLst/>
                <a:uLnTx/>
                <a:uFillTx/>
                <a:latin typeface="Arial"/>
                <a:ea typeface="+mn-ea"/>
                <a:cs typeface="+mn-cs"/>
              </a:rPr>
              <a:t>Strenghthen capabilities thru systematic inclusion and support of plastics </a:t>
            </a:r>
            <a:r>
              <a:rPr kumimoji="0" lang="de-CH" sz="2500" b="0" i="0" u="none" strike="noStrike" kern="1200" cap="none" spc="0" normalizeH="0" baseline="0" noProof="0" dirty="0" err="1">
                <a:ln>
                  <a:noFill/>
                </a:ln>
                <a:solidFill>
                  <a:srgbClr val="000000"/>
                </a:solidFill>
                <a:effectLst/>
                <a:uLnTx/>
                <a:uFillTx/>
                <a:latin typeface="Arial"/>
                <a:ea typeface="+mn-ea"/>
                <a:cs typeface="+mn-cs"/>
              </a:rPr>
              <a:t>associations</a:t>
            </a:r>
            <a:r>
              <a:rPr kumimoji="0" lang="de-CH" sz="2500" b="0" i="0" u="none" strike="noStrike" kern="1200" cap="none" spc="0" normalizeH="0" baseline="0" noProof="0" dirty="0">
                <a:ln>
                  <a:noFill/>
                </a:ln>
                <a:solidFill>
                  <a:srgbClr val="000000"/>
                </a:solidFill>
                <a:effectLst/>
                <a:uLnTx/>
                <a:uFillTx/>
                <a:latin typeface="Arial"/>
                <a:ea typeface="+mn-ea"/>
                <a:cs typeface="+mn-cs"/>
              </a:rPr>
              <a:t>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worldwide</a:t>
            </a:r>
            <a:endParaRPr kumimoji="0" lang="de-CH" sz="2500" b="0" i="0" u="none" strike="noStrike" kern="1200" cap="none" spc="0" normalizeH="0" baseline="0" noProof="0" dirty="0" smtClean="0">
              <a:ln>
                <a:noFill/>
              </a:ln>
              <a:solidFill>
                <a:srgbClr val="000000"/>
              </a:solidFill>
              <a:effectLst/>
              <a:uLnTx/>
              <a:uFillTx/>
              <a:latin typeface="Arial"/>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de-CH" sz="2500" dirty="0">
              <a:solidFill>
                <a:srgbClr val="000000"/>
              </a:solidFill>
              <a:latin typeface="Arial"/>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CH" sz="2500" b="0" i="0" u="none" strike="noStrike" kern="1200" cap="none" spc="0" normalizeH="0" baseline="0" noProof="0" dirty="0" smtClean="0">
                <a:ln>
                  <a:noFill/>
                </a:ln>
                <a:solidFill>
                  <a:srgbClr val="000000"/>
                </a:solidFill>
                <a:effectLst/>
                <a:uLnTx/>
                <a:uFillTx/>
                <a:latin typeface="Arial"/>
                <a:ea typeface="+mn-ea"/>
                <a:cs typeface="+mn-cs"/>
              </a:rPr>
              <a:t>Providing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participation</a:t>
            </a:r>
            <a:r>
              <a:rPr kumimoji="0" lang="de-CH" sz="2500" b="0" i="0" u="none" strike="noStrike" kern="1200" cap="none" spc="0" normalizeH="0" baseline="0" noProof="0" dirty="0" smtClean="0">
                <a:ln>
                  <a:noFill/>
                </a:ln>
                <a:solidFill>
                  <a:srgbClr val="000000"/>
                </a:solidFill>
                <a:effectLst/>
                <a:uLnTx/>
                <a:uFillTx/>
                <a:latin typeface="Arial"/>
                <a:ea typeface="+mn-ea"/>
                <a:cs typeface="+mn-cs"/>
              </a:rPr>
              <a:t>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with</a:t>
            </a:r>
            <a:r>
              <a:rPr kumimoji="0" lang="de-CH" sz="2500" b="0" i="0" u="none" strike="noStrike" kern="1200" cap="none" spc="0" normalizeH="0" baseline="0" noProof="0" dirty="0" smtClean="0">
                <a:ln>
                  <a:noFill/>
                </a:ln>
                <a:solidFill>
                  <a:srgbClr val="000000"/>
                </a:solidFill>
                <a:effectLst/>
                <a:uLnTx/>
                <a:uFillTx/>
                <a:latin typeface="Arial"/>
                <a:ea typeface="+mn-ea"/>
                <a:cs typeface="+mn-cs"/>
              </a:rPr>
              <a:t>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access</a:t>
            </a:r>
            <a:r>
              <a:rPr kumimoji="0" lang="de-CH" sz="2500" b="0" i="0" u="none" strike="noStrike" kern="1200" cap="none" spc="0" normalizeH="0" baseline="0" noProof="0" dirty="0" smtClean="0">
                <a:ln>
                  <a:noFill/>
                </a:ln>
                <a:solidFill>
                  <a:srgbClr val="000000"/>
                </a:solidFill>
                <a:effectLst/>
                <a:uLnTx/>
                <a:uFillTx/>
                <a:latin typeface="Arial"/>
                <a:ea typeface="+mn-ea"/>
                <a:cs typeface="+mn-cs"/>
              </a:rPr>
              <a:t>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to</a:t>
            </a:r>
            <a:r>
              <a:rPr kumimoji="0" lang="de-CH" sz="2500" b="0" i="0" u="none" strike="noStrike" kern="1200" cap="none" spc="0" normalizeH="0" baseline="0" noProof="0" dirty="0" smtClean="0">
                <a:ln>
                  <a:noFill/>
                </a:ln>
                <a:solidFill>
                  <a:srgbClr val="000000"/>
                </a:solidFill>
                <a:effectLst/>
                <a:uLnTx/>
                <a:uFillTx/>
                <a:latin typeface="Arial"/>
                <a:ea typeface="+mn-ea"/>
                <a:cs typeface="+mn-cs"/>
              </a:rPr>
              <a:t>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the</a:t>
            </a:r>
            <a:r>
              <a:rPr kumimoji="0" lang="de-CH" sz="2500" b="0" i="0" u="none" strike="noStrike" kern="1200" cap="none" spc="0" normalizeH="0" baseline="0" noProof="0" dirty="0" smtClean="0">
                <a:ln>
                  <a:noFill/>
                </a:ln>
                <a:solidFill>
                  <a:srgbClr val="000000"/>
                </a:solidFill>
                <a:effectLst/>
                <a:uLnTx/>
                <a:uFillTx/>
                <a:latin typeface="Arial"/>
                <a:ea typeface="+mn-ea"/>
                <a:cs typeface="+mn-cs"/>
              </a:rPr>
              <a:t> global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network</a:t>
            </a:r>
            <a:endParaRPr kumimoji="0" lang="de-CH" sz="2500" b="0" i="0" u="none" strike="noStrike" kern="1200" cap="none" spc="0" normalizeH="0" baseline="0" noProof="0" dirty="0">
              <a:ln>
                <a:noFill/>
              </a:ln>
              <a:solidFill>
                <a:srgbClr val="000000"/>
              </a:solidFill>
              <a:effectLst/>
              <a:uLnTx/>
              <a:uFillTx/>
              <a:latin typeface="Arial"/>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de-CH" sz="2500" b="0" i="0" u="none" strike="noStrike" kern="1200" cap="none" spc="0" normalizeH="0" baseline="0" noProof="0" dirty="0">
              <a:ln>
                <a:noFill/>
              </a:ln>
              <a:solidFill>
                <a:srgbClr val="000000"/>
              </a:solidFill>
              <a:effectLst/>
              <a:uLnTx/>
              <a:uFillTx/>
              <a:latin typeface="Arial"/>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CH" sz="2500" b="0" i="0" u="none" strike="noStrike" kern="1200" cap="none" spc="0" normalizeH="0" baseline="0" noProof="0" dirty="0" err="1">
                <a:ln>
                  <a:noFill/>
                </a:ln>
                <a:solidFill>
                  <a:srgbClr val="000000"/>
                </a:solidFill>
                <a:effectLst/>
                <a:uLnTx/>
                <a:uFillTx/>
                <a:latin typeface="Arial"/>
                <a:ea typeface="+mn-ea"/>
                <a:cs typeface="+mn-cs"/>
              </a:rPr>
              <a:t>Significally</a:t>
            </a:r>
            <a:r>
              <a:rPr kumimoji="0" lang="de-CH" sz="2500" b="0" i="0" u="none" strike="noStrike" kern="1200" cap="none" spc="0" normalizeH="0" baseline="0" noProof="0" dirty="0">
                <a:ln>
                  <a:noFill/>
                </a:ln>
                <a:solidFill>
                  <a:srgbClr val="000000"/>
                </a:solidFill>
                <a:effectLst/>
                <a:uLnTx/>
                <a:uFillTx/>
                <a:latin typeface="Arial"/>
                <a:ea typeface="+mn-ea"/>
                <a:cs typeface="+mn-cs"/>
              </a:rPr>
              <a:t> </a:t>
            </a:r>
            <a:r>
              <a:rPr kumimoji="0" lang="de-CH" sz="2500" b="0" i="0" u="none" strike="noStrike" kern="1200" cap="none" spc="0" normalizeH="0" baseline="0" noProof="0" dirty="0" smtClean="0">
                <a:ln>
                  <a:noFill/>
                </a:ln>
                <a:solidFill>
                  <a:srgbClr val="000000"/>
                </a:solidFill>
                <a:effectLst/>
                <a:uLnTx/>
                <a:uFillTx/>
                <a:latin typeface="Arial"/>
                <a:ea typeface="+mn-ea"/>
                <a:cs typeface="+mn-cs"/>
              </a:rPr>
              <a:t>strengten </a:t>
            </a:r>
            <a:r>
              <a:rPr kumimoji="0" lang="de-CH" sz="2500" b="0" i="0" u="none" strike="noStrike" kern="1200" cap="none" spc="0" normalizeH="0" baseline="0" noProof="0" dirty="0" err="1" smtClean="0">
                <a:ln>
                  <a:noFill/>
                </a:ln>
                <a:solidFill>
                  <a:srgbClr val="000000"/>
                </a:solidFill>
                <a:effectLst/>
                <a:uLnTx/>
                <a:uFillTx/>
                <a:latin typeface="Arial"/>
                <a:ea typeface="+mn-ea"/>
                <a:cs typeface="+mn-cs"/>
              </a:rPr>
              <a:t>the</a:t>
            </a:r>
            <a:r>
              <a:rPr kumimoji="0" lang="de-CH" sz="2500" b="0" i="0" u="none" strike="noStrike" kern="1200" cap="none" spc="0" normalizeH="0" baseline="0" noProof="0" dirty="0" smtClean="0">
                <a:ln>
                  <a:noFill/>
                </a:ln>
                <a:solidFill>
                  <a:srgbClr val="000000"/>
                </a:solidFill>
                <a:effectLst/>
                <a:uLnTx/>
                <a:uFillTx/>
                <a:latin typeface="Arial"/>
                <a:ea typeface="+mn-ea"/>
                <a:cs typeface="+mn-cs"/>
              </a:rPr>
              <a:t> </a:t>
            </a:r>
            <a:r>
              <a:rPr kumimoji="0" lang="de-CH" sz="2500" b="0" i="0" u="none" strike="noStrike" kern="1200" cap="none" spc="0" normalizeH="0" baseline="0" noProof="0" dirty="0">
                <a:ln>
                  <a:noFill/>
                </a:ln>
                <a:solidFill>
                  <a:srgbClr val="000000"/>
                </a:solidFill>
                <a:effectLst/>
                <a:uLnTx/>
                <a:uFillTx/>
                <a:latin typeface="Arial"/>
                <a:ea typeface="+mn-ea"/>
                <a:cs typeface="+mn-cs"/>
              </a:rPr>
              <a:t>platform for organizing and acting on global opportunities (not replacing existing regional forums)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Primary Focus: Marine Litter Solutions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2743200" marR="0" lvl="6"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769060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2" name="Content Placeholder 1"/>
          <p:cNvSpPr>
            <a:spLocks noGrp="1"/>
          </p:cNvSpPr>
          <p:nvPr>
            <p:ph idx="1"/>
          </p:nvPr>
        </p:nvSpPr>
        <p:spPr/>
        <p:txBody>
          <a:bodyPr/>
          <a:lstStyle/>
          <a:p>
            <a:pPr marL="0" indent="0" algn="just">
              <a:buNone/>
            </a:pPr>
            <a:r>
              <a:rPr lang="en-US" sz="2200" b="1" dirty="0" smtClean="0"/>
              <a:t>Information</a:t>
            </a:r>
            <a:endParaRPr lang="en-US" sz="2200" b="1" dirty="0"/>
          </a:p>
          <a:p>
            <a:pPr lvl="1" algn="just"/>
            <a:r>
              <a:rPr lang="en-US" sz="2200" dirty="0"/>
              <a:t>Roundtable Country </a:t>
            </a:r>
            <a:r>
              <a:rPr lang="en-US" sz="2200" dirty="0" smtClean="0"/>
              <a:t>Reports</a:t>
            </a:r>
          </a:p>
          <a:p>
            <a:pPr lvl="1" algn="just"/>
            <a:r>
              <a:rPr lang="en-US" sz="2200" dirty="0" smtClean="0"/>
              <a:t>Global Activities</a:t>
            </a:r>
          </a:p>
          <a:p>
            <a:pPr marL="544513" lvl="1" indent="0" algn="just">
              <a:buNone/>
            </a:pPr>
            <a:endParaRPr lang="en-US" sz="2200" dirty="0"/>
          </a:p>
          <a:p>
            <a:pPr marL="3175" indent="0" algn="just">
              <a:buNone/>
            </a:pPr>
            <a:r>
              <a:rPr lang="en-US" sz="2200" b="1" dirty="0" smtClean="0"/>
              <a:t>Best </a:t>
            </a:r>
            <a:r>
              <a:rPr lang="en-US" sz="2200" b="1" dirty="0"/>
              <a:t>Practice Sharing</a:t>
            </a:r>
            <a:r>
              <a:rPr lang="en-US" sz="2200" dirty="0"/>
              <a:t>:  </a:t>
            </a:r>
          </a:p>
          <a:p>
            <a:pPr lvl="2" algn="just"/>
            <a:r>
              <a:rPr lang="en-US" sz="2200" dirty="0"/>
              <a:t>Plastic Waste Management Strategies</a:t>
            </a:r>
          </a:p>
          <a:p>
            <a:pPr lvl="2" algn="just"/>
            <a:r>
              <a:rPr lang="en-US" sz="2200" dirty="0"/>
              <a:t>Advocacy Strategies</a:t>
            </a:r>
          </a:p>
          <a:p>
            <a:pPr lvl="2" algn="just"/>
            <a:r>
              <a:rPr lang="en-US" sz="2200" dirty="0"/>
              <a:t>Communication and Outreach</a:t>
            </a:r>
          </a:p>
          <a:p>
            <a:pPr lvl="2" algn="just"/>
            <a:r>
              <a:rPr lang="en-US" sz="2200" dirty="0"/>
              <a:t>Responding to Threats and Opportunities</a:t>
            </a:r>
          </a:p>
          <a:p>
            <a:pPr marL="1009650" lvl="2" indent="0" algn="just">
              <a:buNone/>
            </a:pPr>
            <a:endParaRPr lang="en-US" sz="2200" dirty="0"/>
          </a:p>
          <a:p>
            <a:pPr marL="68262" indent="0" algn="just">
              <a:buNone/>
            </a:pPr>
            <a:r>
              <a:rPr lang="en-US" sz="2200" b="1" dirty="0" smtClean="0"/>
              <a:t>Global Action Team Meetings</a:t>
            </a:r>
          </a:p>
          <a:p>
            <a:pPr marL="1466850" lvl="2" indent="-457200" algn="just"/>
            <a:r>
              <a:rPr lang="en-US" sz="2200" dirty="0" smtClean="0"/>
              <a:t>Marine Litter Solutions</a:t>
            </a:r>
          </a:p>
          <a:p>
            <a:pPr marL="1466850" lvl="2" indent="-457200" algn="just"/>
            <a:r>
              <a:rPr lang="en-US" sz="2200" dirty="0" smtClean="0"/>
              <a:t>Waste Data</a:t>
            </a:r>
          </a:p>
          <a:p>
            <a:pPr marL="1466850" lvl="2" indent="-457200" algn="just"/>
            <a:endParaRPr lang="en-US" sz="24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73C1A8-C93A-46F1-87A6-850BAC4CF5B1}" type="slidenum">
              <a:rPr kumimoji="0" lang="en-GB" altLang="en-US" sz="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214179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2" y="-103167"/>
            <a:ext cx="10972800" cy="1143000"/>
          </a:xfrm>
        </p:spPr>
        <p:txBody>
          <a:bodyPr/>
          <a:lstStyle/>
          <a:p>
            <a:r>
              <a:rPr lang="en-GB" sz="3600" dirty="0" smtClean="0">
                <a:solidFill>
                  <a:schemeClr val="tx1"/>
                </a:solidFill>
              </a:rPr>
              <a:t>GLOBAL PLASTICS ALLIANCE</a:t>
            </a:r>
            <a:endParaRPr lang="fr-BE" sz="3600" dirty="0">
              <a:solidFill>
                <a:schemeClr val="tx1"/>
              </a:solidFill>
            </a:endParaRPr>
          </a:p>
        </p:txBody>
      </p:sp>
      <p:sp>
        <p:nvSpPr>
          <p:cNvPr id="5" name="Text Placeholder 4"/>
          <p:cNvSpPr>
            <a:spLocks noGrp="1"/>
          </p:cNvSpPr>
          <p:nvPr>
            <p:ph type="body" sz="quarter" idx="3"/>
          </p:nvPr>
        </p:nvSpPr>
        <p:spPr>
          <a:xfrm>
            <a:off x="2829041" y="919484"/>
            <a:ext cx="5389033" cy="639762"/>
          </a:xfrm>
        </p:spPr>
        <p:txBody>
          <a:bodyPr/>
          <a:lstStyle/>
          <a:p>
            <a:pPr algn="ctr"/>
            <a:r>
              <a:rPr lang="en-GB" sz="3200" dirty="0" smtClean="0"/>
              <a:t>2017</a:t>
            </a:r>
            <a:endParaRPr lang="fr-BE" dirty="0"/>
          </a:p>
        </p:txBody>
      </p:sp>
      <p:pic>
        <p:nvPicPr>
          <p:cNvPr id="48" name="Picture 2" descr="Related imag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07125" y="1651761"/>
            <a:ext cx="904004" cy="55455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Image result for canada fla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25439" y="1651761"/>
            <a:ext cx="1078620" cy="5545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Image result for colombia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183" y="1641041"/>
            <a:ext cx="863999" cy="576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Related imag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06596" y="1607482"/>
            <a:ext cx="863999" cy="576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Related imag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526350" y="1607482"/>
            <a:ext cx="864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Image result for ghana 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3199" y="1606325"/>
            <a:ext cx="936000" cy="57715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Image result for india flag"/>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638490" y="2321760"/>
            <a:ext cx="864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0" descr="Image result for japan flag"/>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568358" y="2306002"/>
            <a:ext cx="972000" cy="6085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8" descr="Image result for malaysia fl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276" y="2333637"/>
            <a:ext cx="912074" cy="54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0" descr="Image result for philippine flag"/>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519475" y="2315637"/>
            <a:ext cx="877748" cy="576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2" descr="Related image"/>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7463199" y="2217041"/>
            <a:ext cx="864000" cy="61692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4" descr="Image result for singapore 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8490" y="3108231"/>
            <a:ext cx="833902" cy="648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6" descr="Image result for south africa flag"/>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3568358" y="3134687"/>
            <a:ext cx="864216" cy="576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8" descr="Image result for thailand flag"/>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528540" y="3119797"/>
            <a:ext cx="942470" cy="60954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0" descr="Image result for turkey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3558" y="3113504"/>
            <a:ext cx="940668" cy="612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2" descr="Image result for united arab emirates flag"/>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6500745" y="3108231"/>
            <a:ext cx="915209" cy="60245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4" descr="Image result for usa flag"/>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7486097" y="3114037"/>
            <a:ext cx="897084" cy="61093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6" descr="Image result for vietnam flag"/>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2678153" y="3876987"/>
            <a:ext cx="890205" cy="59672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Image result for myanma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98675" y="2333637"/>
            <a:ext cx="879839" cy="5856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Image result for canada fla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47293" y="5450158"/>
            <a:ext cx="1078620" cy="554560"/>
          </a:xfrm>
          <a:prstGeom prst="rect">
            <a:avLst/>
          </a:prstGeom>
          <a:noFill/>
          <a:extLst>
            <a:ext uri="{909E8E84-426E-40DD-AFC4-6F175D3DCCD1}">
              <a14:hiddenFill xmlns:a14="http://schemas.microsoft.com/office/drawing/2010/main">
                <a:solidFill>
                  <a:srgbClr val="FFFFFF"/>
                </a:solidFill>
              </a14:hiddenFill>
            </a:ext>
          </a:extLst>
        </p:spPr>
      </p:pic>
      <p:sp>
        <p:nvSpPr>
          <p:cNvPr id="6147" name="AutoShape 1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1" name="Picture 12" descr="Related image"/>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3740059" y="5439437"/>
            <a:ext cx="864000" cy="57600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2" descr="Related imag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721156" y="5439437"/>
            <a:ext cx="863999" cy="576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4" descr="Related imag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669050" y="5450158"/>
            <a:ext cx="864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0" descr="Image result for japan flag"/>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536498" y="5406904"/>
            <a:ext cx="972000" cy="608533"/>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8" descr="Image result for malaysia fl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4742" y="6183084"/>
            <a:ext cx="1023615"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0" descr="Image result for philippine flag"/>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740059" y="6165084"/>
            <a:ext cx="877748" cy="576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6" descr="Image result for south africa flag"/>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4721156" y="6183084"/>
            <a:ext cx="864216" cy="576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2" descr="Image result for united arab emirates flag"/>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5713068" y="6149811"/>
            <a:ext cx="915209" cy="60245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4" descr="Image result for usa flag"/>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6750884" y="6136591"/>
            <a:ext cx="897084" cy="610934"/>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Placeholder 4"/>
          <p:cNvSpPr>
            <a:spLocks noGrp="1"/>
          </p:cNvSpPr>
          <p:nvPr>
            <p:ph type="body" sz="quarter" idx="3"/>
          </p:nvPr>
        </p:nvSpPr>
        <p:spPr>
          <a:xfrm>
            <a:off x="2458638" y="4658743"/>
            <a:ext cx="5389033" cy="639762"/>
          </a:xfrm>
        </p:spPr>
        <p:txBody>
          <a:bodyPr/>
          <a:lstStyle/>
          <a:p>
            <a:pPr algn="ctr"/>
            <a:r>
              <a:rPr lang="en-GB" sz="3200" dirty="0" smtClean="0"/>
              <a:t>2015</a:t>
            </a:r>
            <a:endParaRPr lang="fr-BE" dirty="0"/>
          </a:p>
        </p:txBody>
      </p:sp>
    </p:spTree>
    <p:extLst>
      <p:ext uri="{BB962C8B-B14F-4D97-AF65-F5344CB8AC3E}">
        <p14:creationId xmlns:p14="http://schemas.microsoft.com/office/powerpoint/2010/main" val="8549320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4816"/>
            <a:ext cx="7551739" cy="920422"/>
          </a:xfrm>
        </p:spPr>
        <p:txBody>
          <a:bodyPr/>
          <a:lstStyle/>
          <a:p>
            <a:r>
              <a:rPr lang="en-GB" dirty="0" smtClean="0"/>
              <a:t>POLYTALK  2018 </a:t>
            </a:r>
            <a:br>
              <a:rPr lang="en-GB" dirty="0" smtClean="0"/>
            </a:br>
            <a:endParaRPr lang="en-GB" dirty="0"/>
          </a:p>
        </p:txBody>
      </p:sp>
      <p:sp>
        <p:nvSpPr>
          <p:cNvPr id="9" name="TextBox 8"/>
          <p:cNvSpPr txBox="1"/>
          <p:nvPr/>
        </p:nvSpPr>
        <p:spPr>
          <a:xfrm>
            <a:off x="2617076" y="2921876"/>
            <a:ext cx="6863255" cy="523220"/>
          </a:xfrm>
          <a:prstGeom prst="rect">
            <a:avLst/>
          </a:prstGeom>
          <a:noFill/>
        </p:spPr>
        <p:txBody>
          <a:bodyPr wrap="square" rtlCol="0">
            <a:spAutoFit/>
          </a:bodyPr>
          <a:lstStyle/>
          <a:p>
            <a:pPr algn="ctr"/>
            <a:r>
              <a:rPr lang="en-US" sz="2800" dirty="0" smtClean="0">
                <a:hlinkClick r:id="rId2"/>
              </a:rPr>
              <a:t>POLYTALK 2018 - MOVIE</a:t>
            </a:r>
            <a:endParaRPr lang="en-US" sz="2800" dirty="0"/>
          </a:p>
        </p:txBody>
      </p:sp>
    </p:spTree>
    <p:extLst>
      <p:ext uri="{BB962C8B-B14F-4D97-AF65-F5344CB8AC3E}">
        <p14:creationId xmlns:p14="http://schemas.microsoft.com/office/powerpoint/2010/main" val="124535610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64"/>
            <a:ext cx="7551739" cy="920422"/>
          </a:xfrm>
        </p:spPr>
        <p:txBody>
          <a:bodyPr/>
          <a:lstStyle/>
          <a:p>
            <a:r>
              <a:rPr lang="en-GB" dirty="0" smtClean="0"/>
              <a:t>IdentiPlast 2019 - </a:t>
            </a:r>
            <a:br>
              <a:rPr lang="en-GB" dirty="0" smtClean="0"/>
            </a:br>
            <a:r>
              <a:rPr lang="en-GB" dirty="0" smtClean="0"/>
              <a:t>In the Heart of Westminster</a:t>
            </a:r>
            <a:endParaRPr lang="en-GB" dirty="0"/>
          </a:p>
        </p:txBody>
      </p:sp>
      <p:sp>
        <p:nvSpPr>
          <p:cNvPr id="3" name="Content Placeholder 2"/>
          <p:cNvSpPr>
            <a:spLocks noGrp="1"/>
          </p:cNvSpPr>
          <p:nvPr>
            <p:ph idx="1"/>
          </p:nvPr>
        </p:nvSpPr>
        <p:spPr>
          <a:xfrm>
            <a:off x="1847528" y="5517232"/>
            <a:ext cx="3600400" cy="720080"/>
          </a:xfrm>
        </p:spPr>
        <p:txBody>
          <a:bodyPr/>
          <a:lstStyle/>
          <a:p>
            <a:pPr>
              <a:buFont typeface="Wingdings" panose="05000000000000000000" pitchFamily="2" charset="2"/>
              <a:buChar char="Ø"/>
            </a:pPr>
            <a:r>
              <a:rPr lang="en-GB" dirty="0" smtClean="0"/>
              <a:t>Conference Centre: </a:t>
            </a:r>
            <a:r>
              <a:rPr lang="en-US" dirty="0"/>
              <a:t>The Queen Elizabeth II </a:t>
            </a:r>
            <a:r>
              <a:rPr lang="en-US" dirty="0" smtClean="0"/>
              <a:t>Centre</a:t>
            </a:r>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672" y="2536412"/>
            <a:ext cx="3520088" cy="2764796"/>
          </a:xfrm>
          <a:prstGeom prst="rect">
            <a:avLst/>
          </a:prstGeom>
        </p:spPr>
      </p:pic>
      <p:sp>
        <p:nvSpPr>
          <p:cNvPr id="5" name="Content Placeholder 2"/>
          <p:cNvSpPr txBox="1">
            <a:spLocks/>
          </p:cNvSpPr>
          <p:nvPr/>
        </p:nvSpPr>
        <p:spPr bwMode="gray">
          <a:xfrm>
            <a:off x="5938313" y="6086040"/>
            <a:ext cx="4175798" cy="7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7338" indent="-287338"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sz="2000">
                <a:solidFill>
                  <a:schemeClr val="tx1"/>
                </a:solidFill>
                <a:latin typeface="+mn-lt"/>
                <a:ea typeface="ＭＳ Ｐゴシック" charset="0"/>
                <a:cs typeface="ＭＳ Ｐゴシック" charset="0"/>
              </a:defRPr>
            </a:lvl1pPr>
            <a:lvl2pPr marL="566738" indent="-277813"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a:solidFill>
                  <a:schemeClr val="tx1"/>
                </a:solidFill>
                <a:latin typeface="+mn-lt"/>
                <a:ea typeface="ＭＳ Ｐゴシック" charset="0"/>
              </a:defRPr>
            </a:lvl2pPr>
            <a:lvl3pPr marL="863600" indent="-295275"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a:solidFill>
                  <a:schemeClr val="tx1"/>
                </a:solidFill>
                <a:latin typeface="+mn-lt"/>
                <a:ea typeface="ＭＳ Ｐゴシック" charset="0"/>
              </a:defRPr>
            </a:lvl3pPr>
            <a:lvl4pPr marL="1049338" indent="-184150" algn="l" rtl="0" eaLnBrk="0" fontAlgn="base" hangingPunct="0">
              <a:spcBef>
                <a:spcPct val="20000"/>
              </a:spcBef>
              <a:spcAft>
                <a:spcPct val="0"/>
              </a:spcAft>
              <a:buClr>
                <a:schemeClr val="tx2"/>
              </a:buClr>
              <a:buFont typeface="Times" pitchFamily="18" charset="0"/>
              <a:buChar char="•"/>
              <a:tabLst>
                <a:tab pos="355600" algn="l"/>
                <a:tab pos="566738" algn="l"/>
                <a:tab pos="855663" algn="l"/>
                <a:tab pos="1049338" algn="l"/>
              </a:tabLst>
              <a:defRPr>
                <a:solidFill>
                  <a:schemeClr val="tx1"/>
                </a:solidFill>
                <a:latin typeface="+mn-lt"/>
                <a:ea typeface="ＭＳ Ｐゴシック" charset="0"/>
              </a:defRPr>
            </a:lvl4pPr>
            <a:lvl5pPr marL="1244600" indent="-193675" algn="l" rtl="0" eaLnBrk="0" fontAlgn="base" hangingPunct="0">
              <a:spcBef>
                <a:spcPct val="20000"/>
              </a:spcBef>
              <a:spcAft>
                <a:spcPct val="0"/>
              </a:spcAft>
              <a:buClr>
                <a:schemeClr val="tx2"/>
              </a:buClr>
              <a:tabLst>
                <a:tab pos="355600" algn="l"/>
                <a:tab pos="566738" algn="l"/>
                <a:tab pos="855663" algn="l"/>
                <a:tab pos="1049338" algn="l"/>
              </a:tabLst>
              <a:defRPr>
                <a:solidFill>
                  <a:schemeClr val="tx1"/>
                </a:solidFill>
                <a:latin typeface="+mn-lt"/>
                <a:ea typeface="ＭＳ Ｐゴシック" charset="0"/>
              </a:defRPr>
            </a:lvl5pPr>
            <a:lvl6pPr marL="17018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6pPr>
            <a:lvl7pPr marL="21590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7pPr>
            <a:lvl8pPr marL="26162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8pPr>
            <a:lvl9pPr marL="3073400" indent="-193675" algn="l" rtl="0" fontAlgn="base">
              <a:spcBef>
                <a:spcPct val="20000"/>
              </a:spcBef>
              <a:spcAft>
                <a:spcPct val="0"/>
              </a:spcAft>
              <a:buClr>
                <a:schemeClr val="tx2"/>
              </a:buClr>
              <a:tabLst>
                <a:tab pos="355600" algn="l"/>
                <a:tab pos="566738" algn="l"/>
                <a:tab pos="855663" algn="l"/>
                <a:tab pos="1049338" algn="l"/>
              </a:tabLst>
              <a:defRPr>
                <a:solidFill>
                  <a:schemeClr val="tx1"/>
                </a:solidFill>
                <a:latin typeface="+mn-lt"/>
              </a:defRPr>
            </a:lvl9pPr>
          </a:lstStyle>
          <a:p>
            <a:pPr>
              <a:buClr>
                <a:srgbClr val="000000"/>
              </a:buClr>
              <a:buFont typeface="Wingdings" panose="05000000000000000000" pitchFamily="2" charset="2"/>
              <a:buChar char="Ø"/>
            </a:pPr>
            <a:r>
              <a:rPr lang="en-GB" kern="0" dirty="0">
                <a:solidFill>
                  <a:srgbClr val="000000"/>
                </a:solidFill>
                <a:latin typeface="Arial"/>
              </a:rPr>
              <a:t>Networking Dinner:</a:t>
            </a:r>
          </a:p>
          <a:p>
            <a:pPr marL="279400" lvl="1" indent="0">
              <a:buClr>
                <a:srgbClr val="000000"/>
              </a:buClr>
              <a:buNone/>
            </a:pPr>
            <a:r>
              <a:rPr lang="fr-BE" sz="2000" kern="0" dirty="0">
                <a:solidFill>
                  <a:srgbClr val="000000"/>
                </a:solidFill>
                <a:latin typeface="Arial"/>
                <a:cs typeface="ＭＳ Ｐゴシック" charset="0"/>
              </a:rPr>
              <a:t>8, Northumberland Avenue</a:t>
            </a:r>
            <a:endParaRPr lang="en-GB" sz="2000" kern="0" dirty="0">
              <a:solidFill>
                <a:srgbClr val="000000"/>
              </a:solidFill>
              <a:latin typeface="Arial"/>
              <a:cs typeface="ＭＳ Ｐゴシック" charset="0"/>
            </a:endParaRPr>
          </a:p>
          <a:p>
            <a:pPr>
              <a:buClr>
                <a:srgbClr val="000000"/>
              </a:buClr>
            </a:pPr>
            <a:endParaRPr lang="en-GB" kern="0" dirty="0">
              <a:solidFill>
                <a:srgbClr val="000000"/>
              </a:solidFill>
              <a:latin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313" y="2492896"/>
            <a:ext cx="4175798" cy="3503414"/>
          </a:xfrm>
          <a:prstGeom prst="rect">
            <a:avLst/>
          </a:prstGeom>
        </p:spPr>
      </p:pic>
      <p:sp>
        <p:nvSpPr>
          <p:cNvPr id="6" name="Rectangle 5"/>
          <p:cNvSpPr/>
          <p:nvPr/>
        </p:nvSpPr>
        <p:spPr>
          <a:xfrm>
            <a:off x="1847528" y="989835"/>
            <a:ext cx="8424936" cy="1477328"/>
          </a:xfrm>
          <a:prstGeom prst="rect">
            <a:avLst/>
          </a:prstGeom>
        </p:spPr>
        <p:txBody>
          <a:bodyPr wrap="square">
            <a:spAutoFit/>
          </a:bodyPr>
          <a:lstStyle/>
          <a:p>
            <a:pPr fontAlgn="base">
              <a:spcBef>
                <a:spcPct val="0"/>
              </a:spcBef>
              <a:spcAft>
                <a:spcPct val="0"/>
              </a:spcAft>
            </a:pPr>
            <a:r>
              <a:rPr lang="en-GB" dirty="0">
                <a:solidFill>
                  <a:srgbClr val="000000"/>
                </a:solidFill>
                <a:latin typeface="Arial"/>
              </a:rPr>
              <a:t>IdentiPlast is PlasticsEurope’s international forum to </a:t>
            </a:r>
            <a:r>
              <a:rPr lang="en-US" dirty="0">
                <a:solidFill>
                  <a:srgbClr val="000000"/>
                </a:solidFill>
                <a:latin typeface="Arial"/>
              </a:rPr>
              <a:t>present latest engineering technologies for plastic waste management, exchange best practices, share knowledge and network. </a:t>
            </a:r>
            <a:endParaRPr lang="en-GB" dirty="0">
              <a:solidFill>
                <a:srgbClr val="000000"/>
              </a:solidFill>
              <a:latin typeface="Arial"/>
            </a:endParaRPr>
          </a:p>
          <a:p>
            <a:pPr fontAlgn="base">
              <a:spcBef>
                <a:spcPct val="0"/>
              </a:spcBef>
              <a:spcAft>
                <a:spcPct val="0"/>
              </a:spcAft>
            </a:pPr>
            <a:endParaRPr lang="en-GB" dirty="0">
              <a:solidFill>
                <a:srgbClr val="000000"/>
              </a:solidFill>
              <a:latin typeface="Arial"/>
            </a:endParaRPr>
          </a:p>
          <a:p>
            <a:pPr fontAlgn="base">
              <a:spcBef>
                <a:spcPct val="0"/>
              </a:spcBef>
              <a:spcAft>
                <a:spcPct val="0"/>
              </a:spcAft>
            </a:pPr>
            <a:r>
              <a:rPr lang="en-GB" dirty="0">
                <a:solidFill>
                  <a:srgbClr val="000000"/>
                </a:solidFill>
                <a:latin typeface="Arial"/>
              </a:rPr>
              <a:t>Next edition will be held on 7 &amp; 8 March 2019 in London (UK).</a:t>
            </a:r>
          </a:p>
        </p:txBody>
      </p:sp>
    </p:spTree>
    <p:extLst>
      <p:ext uri="{BB962C8B-B14F-4D97-AF65-F5344CB8AC3E}">
        <p14:creationId xmlns:p14="http://schemas.microsoft.com/office/powerpoint/2010/main" val="3790366614"/>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AF8910-DA62-46FE-9632-B7A76B946333}"/>
              </a:ext>
            </a:extLst>
          </p:cNvPr>
          <p:cNvPicPr>
            <a:picLocks noChangeAspect="1"/>
          </p:cNvPicPr>
          <p:nvPr/>
        </p:nvPicPr>
        <p:blipFill rotWithShape="1">
          <a:blip r:embed="rId3"/>
          <a:srcRect l="-2420" t="12096" r="3115" b="3118"/>
          <a:stretch/>
        </p:blipFill>
        <p:spPr>
          <a:xfrm>
            <a:off x="370616" y="0"/>
            <a:ext cx="12888503" cy="7582994"/>
          </a:xfrm>
          <a:prstGeom prst="rect">
            <a:avLst/>
          </a:prstGeom>
        </p:spPr>
      </p:pic>
      <p:sp>
        <p:nvSpPr>
          <p:cNvPr id="10" name="Chord 9">
            <a:extLst>
              <a:ext uri="{FF2B5EF4-FFF2-40B4-BE49-F238E27FC236}">
                <a16:creationId xmlns:a16="http://schemas.microsoft.com/office/drawing/2014/main" id="{D92A1383-3C21-4280-9B22-8F504C9A389E}"/>
              </a:ext>
            </a:extLst>
          </p:cNvPr>
          <p:cNvSpPr/>
          <p:nvPr/>
        </p:nvSpPr>
        <p:spPr>
          <a:xfrm rot="12600000">
            <a:off x="-2736102" y="-632018"/>
            <a:ext cx="9175116" cy="8438590"/>
          </a:xfrm>
          <a:prstGeom prst="chord">
            <a:avLst>
              <a:gd name="adj1" fmla="val 2039123"/>
              <a:gd name="adj2" fmla="val 16063461"/>
            </a:avLst>
          </a:prstGeom>
          <a:solidFill>
            <a:srgbClr val="1B1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5D60C5B-B6E5-475D-93D8-9B4194F8DF86}"/>
              </a:ext>
            </a:extLst>
          </p:cNvPr>
          <p:cNvSpPr txBox="1"/>
          <p:nvPr/>
        </p:nvSpPr>
        <p:spPr>
          <a:xfrm>
            <a:off x="965442" y="2958427"/>
            <a:ext cx="5244857" cy="1784912"/>
          </a:xfrm>
          <a:prstGeom prst="rect">
            <a:avLst/>
          </a:prstGeom>
          <a:noFill/>
        </p:spPr>
        <p:txBody>
          <a:bodyPr wrap="square" lIns="121731" tIns="60865" rIns="121731" bIns="6086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Asia </a:t>
            </a:r>
            <a:r>
              <a:rPr kumimoji="0" lang="en-US" sz="5400" b="0" i="0" u="none" strike="noStrike" kern="1200" cap="none" spc="-20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Plastics Coalition</a:t>
            </a:r>
            <a:endParaRPr kumimoji="0" lang="en-US" sz="5400" b="0"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5D60C5B-B6E5-475D-93D8-9B4194F8DF86}"/>
              </a:ext>
            </a:extLst>
          </p:cNvPr>
          <p:cNvSpPr txBox="1"/>
          <p:nvPr/>
        </p:nvSpPr>
        <p:spPr>
          <a:xfrm>
            <a:off x="965443" y="4888669"/>
            <a:ext cx="5130558" cy="492251"/>
          </a:xfrm>
          <a:prstGeom prst="rect">
            <a:avLst/>
          </a:prstGeom>
          <a:noFill/>
        </p:spPr>
        <p:txBody>
          <a:bodyPr wrap="square" lIns="121731" tIns="60865" rIns="121731" bIns="6086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0" normalizeH="0" baseline="0" noProof="0" smtClean="0">
                <a:ln>
                  <a:noFill/>
                </a:ln>
                <a:solidFill>
                  <a:prstClr val="white"/>
                </a:solidFill>
                <a:effectLst/>
                <a:uLnTx/>
                <a:uFillTx/>
                <a:latin typeface="Arial" panose="020B0604020202020204"/>
                <a:ea typeface="+mn-ea"/>
                <a:cs typeface="Arial" panose="020B0604020202020204" pitchFamily="34" charset="0"/>
              </a:rPr>
              <a:t>2018 Asia Plastics Forum update</a:t>
            </a:r>
            <a:endParaRPr kumimoji="0" lang="en-US" sz="2400" b="0" i="0" u="none" strike="noStrike" kern="1200" cap="none" spc="-200" normalizeH="0" baseline="0" noProof="0" dirty="0">
              <a:ln>
                <a:noFill/>
              </a:ln>
              <a:solidFill>
                <a:prstClr val="white"/>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50306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3F002D41-2356-9941-A267-30232FAE2C39}"/>
              </a:ext>
            </a:extLst>
          </p:cNvPr>
          <p:cNvSpPr txBox="1"/>
          <p:nvPr/>
        </p:nvSpPr>
        <p:spPr>
          <a:xfrm>
            <a:off x="4895488" y="384665"/>
            <a:ext cx="7113632" cy="486287"/>
          </a:xfrm>
          <a:prstGeom prst="rect">
            <a:avLst/>
          </a:prstGeom>
          <a:noFill/>
          <a:ln>
            <a:noFill/>
          </a:ln>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1B1A5B"/>
                </a:solidFill>
                <a:effectLst/>
                <a:uLnTx/>
                <a:uFillTx/>
                <a:latin typeface="Arial" panose="020B0604020202020204"/>
                <a:ea typeface="+mn-ea"/>
                <a:cs typeface="+mn-cs"/>
              </a:rPr>
              <a:t>Asia </a:t>
            </a:r>
            <a:r>
              <a:rPr kumimoji="0" lang="en-US" sz="3200" b="1" i="0" u="none" strike="noStrike" kern="1200" cap="none" spc="0" normalizeH="0" baseline="0" noProof="0" dirty="0" smtClean="0">
                <a:ln>
                  <a:noFill/>
                </a:ln>
                <a:solidFill>
                  <a:srgbClr val="1B1A5B"/>
                </a:solidFill>
                <a:effectLst/>
                <a:uLnTx/>
                <a:uFillTx/>
                <a:latin typeface="Arial" panose="020B0604020202020204"/>
                <a:ea typeface="+mn-ea"/>
                <a:cs typeface="+mn-cs"/>
              </a:rPr>
              <a:t>Plastics Coalition (APC)</a:t>
            </a:r>
            <a:endParaRPr kumimoji="0" lang="en-US" sz="3200" b="1" i="0" u="none" strike="noStrike" kern="1200" cap="none" spc="0" normalizeH="0" baseline="0" noProof="0" dirty="0">
              <a:ln>
                <a:noFill/>
              </a:ln>
              <a:solidFill>
                <a:srgbClr val="1B1A5B"/>
              </a:solidFill>
              <a:effectLst/>
              <a:uLnTx/>
              <a:uFillTx/>
              <a:latin typeface="Arial" panose="020B0604020202020204"/>
              <a:ea typeface="+mn-ea"/>
              <a:cs typeface="+mn-cs"/>
            </a:endParaRPr>
          </a:p>
        </p:txBody>
      </p:sp>
      <p:sp>
        <p:nvSpPr>
          <p:cNvPr id="143" name="TextBox 142">
            <a:extLst>
              <a:ext uri="{FF2B5EF4-FFF2-40B4-BE49-F238E27FC236}">
                <a16:creationId xmlns:a16="http://schemas.microsoft.com/office/drawing/2014/main" id="{A4083DAC-BD43-4204-BFBF-07DB640765FD}"/>
              </a:ext>
            </a:extLst>
          </p:cNvPr>
          <p:cNvSpPr txBox="1"/>
          <p:nvPr/>
        </p:nvSpPr>
        <p:spPr>
          <a:xfrm>
            <a:off x="210842" y="1919551"/>
            <a:ext cx="1794770" cy="289310"/>
          </a:xfrm>
          <a:prstGeom prst="rect">
            <a:avLst/>
          </a:prstGeom>
          <a:noFill/>
        </p:spPr>
        <p:txBody>
          <a:bodyPr wrap="square" rtlCol="0">
            <a:spAutoFit/>
          </a:bodyPr>
          <a:lstStyle/>
          <a:p>
            <a:pPr marL="0" marR="0" lvl="0" indent="0" algn="l" defTabSz="914400" rtl="0" eaLnBrk="1" fontAlgn="auto" latinLnBrk="0" hangingPunct="1">
              <a:lnSpc>
                <a:spcPct val="80000"/>
              </a:lnSpc>
              <a:spcBef>
                <a:spcPts val="600"/>
              </a:spcBef>
              <a:spcAft>
                <a:spcPts val="600"/>
              </a:spcAft>
              <a:buClrTx/>
              <a:buSzTx/>
              <a:buFontTx/>
              <a:buNone/>
              <a:tabLst/>
              <a:defRPr/>
            </a:pPr>
            <a:r>
              <a:rPr kumimoji="0" lang="en-US" sz="16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OBJECTIVES:</a:t>
            </a:r>
          </a:p>
        </p:txBody>
      </p:sp>
      <p:sp>
        <p:nvSpPr>
          <p:cNvPr id="161" name="TextBox 160"/>
          <p:cNvSpPr txBox="1"/>
          <p:nvPr/>
        </p:nvSpPr>
        <p:spPr>
          <a:xfrm>
            <a:off x="5729126" y="1544432"/>
            <a:ext cx="53164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B1A5B">
                  <a:lumMod val="100000"/>
                </a:srgbClr>
              </a:buClr>
              <a:buSzPct val="100000"/>
              <a:buFont typeface="Trebuchet MS" panose="020B0603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cross-value chain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platform to </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reduce plastic waste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and marine debris in the Asia </a:t>
            </a: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Pacific </a:t>
            </a:r>
            <a:r>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t>region</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9C7FFAE4-DAF4-BC48-A232-3D10FB28C8C1}"/>
              </a:ext>
            </a:extLst>
          </p:cNvPr>
          <p:cNvSpPr/>
          <p:nvPr/>
        </p:nvSpPr>
        <p:spPr>
          <a:xfrm>
            <a:off x="210842" y="2208861"/>
            <a:ext cx="3979135" cy="3754874"/>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Collaborate to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identify and implement solutions at scale</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that facilitate the collection of post-use plastics</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Develop innovative solutions for </a:t>
            </a: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collection, recycling and re-processing technologies and business models</a:t>
            </a:r>
            <a:endPar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Demonstrate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value and economic return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governments and private investors to support the build out of infrastructure in the region </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 required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regulatory and cultural change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9F72D0F-47F8-224F-975E-250DA77D3F7B}"/>
              </a:ext>
            </a:extLst>
          </p:cNvPr>
          <p:cNvSpPr/>
          <p:nvPr/>
        </p:nvSpPr>
        <p:spPr>
          <a:xfrm>
            <a:off x="7465137" y="2665780"/>
            <a:ext cx="1901961" cy="7079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t>GLOBAL ALLIANCE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smtClean="0">
                <a:ln>
                  <a:noFill/>
                </a:ln>
                <a:solidFill>
                  <a:srgbClr val="000000"/>
                </a:solidFill>
                <a:effectLst/>
                <a:uLnTx/>
                <a:uFillTx/>
                <a:latin typeface="Arial" panose="020B0604020202020204"/>
                <a:ea typeface="+mn-ea"/>
                <a:cs typeface="Arial" panose="020B0604020202020204" pitchFamily="34" charset="0"/>
              </a:rPr>
              <a:t>(tbd)</a:t>
            </a:r>
            <a:endParaRPr kumimoji="0" lang="en-US" sz="1400" b="1" i="1"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7" name="Rectangle 16">
            <a:extLst>
              <a:ext uri="{FF2B5EF4-FFF2-40B4-BE49-F238E27FC236}">
                <a16:creationId xmlns:a16="http://schemas.microsoft.com/office/drawing/2014/main" id="{81B15B50-15EF-1246-9C1F-44DA719C48EF}"/>
              </a:ext>
            </a:extLst>
          </p:cNvPr>
          <p:cNvSpPr/>
          <p:nvPr/>
        </p:nvSpPr>
        <p:spPr>
          <a:xfrm>
            <a:off x="7550183" y="3619500"/>
            <a:ext cx="1731871" cy="52970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AP COALITION</a:t>
            </a:r>
          </a:p>
        </p:txBody>
      </p:sp>
      <p:sp>
        <p:nvSpPr>
          <p:cNvPr id="19" name="Rectangle 18">
            <a:extLst>
              <a:ext uri="{FF2B5EF4-FFF2-40B4-BE49-F238E27FC236}">
                <a16:creationId xmlns:a16="http://schemas.microsoft.com/office/drawing/2014/main" id="{B1C85D84-D434-3F4E-B0B7-AF41CD823A3B}"/>
              </a:ext>
            </a:extLst>
          </p:cNvPr>
          <p:cNvSpPr/>
          <p:nvPr/>
        </p:nvSpPr>
        <p:spPr>
          <a:xfrm>
            <a:off x="5077331" y="4759498"/>
            <a:ext cx="1434879" cy="8149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WBCSD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MEMBERS</a:t>
            </a:r>
          </a:p>
        </p:txBody>
      </p:sp>
      <p:sp>
        <p:nvSpPr>
          <p:cNvPr id="20" name="Rectangle 19">
            <a:extLst>
              <a:ext uri="{FF2B5EF4-FFF2-40B4-BE49-F238E27FC236}">
                <a16:creationId xmlns:a16="http://schemas.microsoft.com/office/drawing/2014/main" id="{38E4333C-C478-BB40-9D4B-508711AF6E2A}"/>
              </a:ext>
            </a:extLst>
          </p:cNvPr>
          <p:cNvSpPr/>
          <p:nvPr/>
        </p:nvSpPr>
        <p:spPr>
          <a:xfrm>
            <a:off x="9544880" y="4762388"/>
            <a:ext cx="1529519" cy="8120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REGIONAL ASSOCIATIONS</a:t>
            </a:r>
          </a:p>
        </p:txBody>
      </p:sp>
      <p:sp>
        <p:nvSpPr>
          <p:cNvPr id="23" name="Rectangle 22">
            <a:extLst>
              <a:ext uri="{FF2B5EF4-FFF2-40B4-BE49-F238E27FC236}">
                <a16:creationId xmlns:a16="http://schemas.microsoft.com/office/drawing/2014/main" id="{C797B384-1690-7440-B5BC-EC83CB2ACB73}"/>
              </a:ext>
            </a:extLst>
          </p:cNvPr>
          <p:cNvSpPr/>
          <p:nvPr/>
        </p:nvSpPr>
        <p:spPr>
          <a:xfrm>
            <a:off x="6559585" y="4759498"/>
            <a:ext cx="1608739" cy="8149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OTHER GLOBAL COMPANIES</a:t>
            </a:r>
          </a:p>
        </p:txBody>
      </p:sp>
      <p:sp>
        <p:nvSpPr>
          <p:cNvPr id="24" name="Rectangle 23">
            <a:extLst>
              <a:ext uri="{FF2B5EF4-FFF2-40B4-BE49-F238E27FC236}">
                <a16:creationId xmlns:a16="http://schemas.microsoft.com/office/drawing/2014/main" id="{339F88D1-AAA9-CD49-B64D-F66C86245CA3}"/>
              </a:ext>
            </a:extLst>
          </p:cNvPr>
          <p:cNvSpPr/>
          <p:nvPr/>
        </p:nvSpPr>
        <p:spPr>
          <a:xfrm>
            <a:off x="8206779" y="4759498"/>
            <a:ext cx="1299647" cy="8149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LOCAL COMPANIES</a:t>
            </a:r>
          </a:p>
        </p:txBody>
      </p:sp>
      <p:sp>
        <p:nvSpPr>
          <p:cNvPr id="26" name="Rectangle 25">
            <a:extLst>
              <a:ext uri="{FF2B5EF4-FFF2-40B4-BE49-F238E27FC236}">
                <a16:creationId xmlns:a16="http://schemas.microsoft.com/office/drawing/2014/main" id="{718369D4-0022-464B-BAFF-D927FF37BA06}"/>
              </a:ext>
            </a:extLst>
          </p:cNvPr>
          <p:cNvSpPr/>
          <p:nvPr/>
        </p:nvSpPr>
        <p:spPr>
          <a:xfrm>
            <a:off x="11111219" y="4765107"/>
            <a:ext cx="767994" cy="8120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NGOS</a:t>
            </a:r>
          </a:p>
        </p:txBody>
      </p:sp>
      <p:sp>
        <p:nvSpPr>
          <p:cNvPr id="8" name="Right Brace 7">
            <a:extLst>
              <a:ext uri="{FF2B5EF4-FFF2-40B4-BE49-F238E27FC236}">
                <a16:creationId xmlns:a16="http://schemas.microsoft.com/office/drawing/2014/main" id="{577D198D-D9BC-3D49-A972-B6E647F1D605}"/>
              </a:ext>
            </a:extLst>
          </p:cNvPr>
          <p:cNvSpPr/>
          <p:nvPr/>
        </p:nvSpPr>
        <p:spPr>
          <a:xfrm rot="16200000">
            <a:off x="8388334" y="1233444"/>
            <a:ext cx="355644" cy="6438899"/>
          </a:xfrm>
          <a:prstGeom prst="rightBrace">
            <a:avLst>
              <a:gd name="adj1" fmla="val 8333"/>
              <a:gd name="adj2" fmla="val 47596"/>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Half Frame 8">
            <a:extLst>
              <a:ext uri="{FF2B5EF4-FFF2-40B4-BE49-F238E27FC236}">
                <a16:creationId xmlns:a16="http://schemas.microsoft.com/office/drawing/2014/main" id="{81EA1265-169D-1349-8417-DC64A4B3CDEE}"/>
              </a:ext>
            </a:extLst>
          </p:cNvPr>
          <p:cNvSpPr/>
          <p:nvPr/>
        </p:nvSpPr>
        <p:spPr>
          <a:xfrm rot="13333972">
            <a:off x="8321233" y="3341952"/>
            <a:ext cx="190500" cy="190500"/>
          </a:xfrm>
          <a:prstGeom prst="halfFrame">
            <a:avLst>
              <a:gd name="adj1" fmla="val 8700"/>
              <a:gd name="adj2" fmla="val 8700"/>
            </a:avLst>
          </a:prstGeom>
          <a:solidFill>
            <a:schemeClr val="bg1">
              <a:lumMod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Rectangle 1"/>
          <p:cNvSpPr/>
          <p:nvPr/>
        </p:nvSpPr>
        <p:spPr>
          <a:xfrm>
            <a:off x="210842" y="384665"/>
            <a:ext cx="422146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a:ea typeface="+mn-ea"/>
                <a:cs typeface="+mn-cs"/>
              </a:rPr>
              <a:t>The Coalition will leverage supply chains to increase the collection of plastics, enable reuse of the material and work to create viable end </a:t>
            </a:r>
            <a:r>
              <a:rPr kumimoji="0" lang="en-US" sz="1600" b="0" i="1" u="none" strike="noStrike" kern="1200" cap="none" spc="0" normalizeH="0" baseline="0" noProof="0" dirty="0" smtClean="0">
                <a:ln>
                  <a:noFill/>
                </a:ln>
                <a:solidFill>
                  <a:srgbClr val="000000"/>
                </a:solidFill>
                <a:effectLst/>
                <a:uLnTx/>
                <a:uFillTx/>
                <a:latin typeface="Arial" panose="020B0604020202020204"/>
                <a:ea typeface="+mn-ea"/>
                <a:cs typeface="+mn-cs"/>
              </a:rPr>
              <a:t>uses / markets</a:t>
            </a:r>
            <a:r>
              <a:rPr kumimoji="0" lang="en-US" sz="1600" b="0" i="1" u="none" strike="noStrike" kern="1200" cap="none" spc="0" normalizeH="0" baseline="0" noProof="0" dirty="0">
                <a:ln>
                  <a:noFill/>
                </a:ln>
                <a:solidFill>
                  <a:srgbClr val="000000"/>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717102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622800"/>
            <a:ext cx="10933350" cy="387798"/>
          </a:xfrm>
        </p:spPr>
        <p:txBody>
          <a:bodyPr/>
          <a:lstStyle/>
          <a:p>
            <a:r>
              <a:rPr lang="en-US" sz="2800" b="1" dirty="0" smtClean="0"/>
              <a:t>Our approach</a:t>
            </a:r>
            <a:endParaRPr lang="en-US" sz="2800" b="1" dirty="0"/>
          </a:p>
        </p:txBody>
      </p:sp>
      <p:sp>
        <p:nvSpPr>
          <p:cNvPr id="6" name="Rectangle 5"/>
          <p:cNvSpPr/>
          <p:nvPr/>
        </p:nvSpPr>
        <p:spPr>
          <a:xfrm>
            <a:off x="745074" y="3059294"/>
            <a:ext cx="1555423" cy="10063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Coalition Members and Associates</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Rectangle 6"/>
          <p:cNvSpPr/>
          <p:nvPr/>
        </p:nvSpPr>
        <p:spPr>
          <a:xfrm>
            <a:off x="745074" y="4162230"/>
            <a:ext cx="1555423" cy="9898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Open Request for Proposals</a:t>
            </a:r>
          </a:p>
        </p:txBody>
      </p:sp>
      <p:sp>
        <p:nvSpPr>
          <p:cNvPr id="8" name="Rectangle 7"/>
          <p:cNvSpPr/>
          <p:nvPr/>
        </p:nvSpPr>
        <p:spPr>
          <a:xfrm>
            <a:off x="5498578" y="4848712"/>
            <a:ext cx="1704833" cy="7899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Invitation to form APC Project Teams</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Isosceles Triangle 8"/>
          <p:cNvSpPr/>
          <p:nvPr/>
        </p:nvSpPr>
        <p:spPr>
          <a:xfrm rot="5400000">
            <a:off x="1899318" y="3906107"/>
            <a:ext cx="1484721" cy="42891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p:cNvSpPr/>
          <p:nvPr/>
        </p:nvSpPr>
        <p:spPr>
          <a:xfrm>
            <a:off x="476294" y="1989008"/>
            <a:ext cx="2278188"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smtClean="0">
                <a:ln>
                  <a:noFill/>
                </a:ln>
                <a:solidFill>
                  <a:srgbClr val="295E7E"/>
                </a:solidFill>
                <a:effectLst/>
                <a:uLnTx/>
                <a:uFillTx/>
                <a:latin typeface="Arial" panose="020B0604020202020204"/>
                <a:ea typeface="+mn-ea"/>
                <a:cs typeface="+mn-cs"/>
              </a:rPr>
              <a:t>source project </a:t>
            </a:r>
            <a:r>
              <a:rPr kumimoji="0" lang="en-US" sz="1600" b="1" i="0" u="none" strike="noStrike" kern="1200" cap="small" spc="0" normalizeH="0" baseline="0" noProof="0" dirty="0">
                <a:ln>
                  <a:noFill/>
                </a:ln>
                <a:solidFill>
                  <a:srgbClr val="295E7E"/>
                </a:solidFill>
                <a:effectLst/>
                <a:uLnTx/>
                <a:uFillTx/>
                <a:latin typeface="Arial" panose="020B0604020202020204"/>
                <a:ea typeface="+mn-ea"/>
                <a:cs typeface="+mn-cs"/>
              </a:rPr>
              <a:t>ideas</a:t>
            </a:r>
          </a:p>
        </p:txBody>
      </p:sp>
      <p:sp>
        <p:nvSpPr>
          <p:cNvPr id="11" name="Rectangle 10"/>
          <p:cNvSpPr/>
          <p:nvPr/>
        </p:nvSpPr>
        <p:spPr>
          <a:xfrm>
            <a:off x="2946364" y="1989008"/>
            <a:ext cx="198772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smtClean="0">
                <a:ln>
                  <a:noFill/>
                </a:ln>
                <a:solidFill>
                  <a:srgbClr val="295E7E"/>
                </a:solidFill>
                <a:effectLst/>
                <a:uLnTx/>
                <a:uFillTx/>
                <a:latin typeface="Arial" panose="020B0604020202020204"/>
                <a:ea typeface="+mn-ea"/>
                <a:cs typeface="+mn-cs"/>
              </a:rPr>
              <a:t>evaluate projects</a:t>
            </a:r>
            <a:endParaRPr kumimoji="0" lang="en-US" sz="1600" b="1" i="0" u="none" strike="noStrike" kern="1200" cap="small" spc="0" normalizeH="0" baseline="0" noProof="0" dirty="0">
              <a:ln>
                <a:noFill/>
              </a:ln>
              <a:solidFill>
                <a:srgbClr val="295E7E"/>
              </a:solidFill>
              <a:effectLst/>
              <a:uLnTx/>
              <a:uFillTx/>
              <a:latin typeface="Arial" panose="020B0604020202020204"/>
              <a:ea typeface="+mn-ea"/>
              <a:cs typeface="+mn-cs"/>
            </a:endParaRPr>
          </a:p>
        </p:txBody>
      </p:sp>
      <p:sp>
        <p:nvSpPr>
          <p:cNvPr id="12" name="Rectangle 11"/>
          <p:cNvSpPr/>
          <p:nvPr/>
        </p:nvSpPr>
        <p:spPr>
          <a:xfrm>
            <a:off x="3162905" y="3059294"/>
            <a:ext cx="1555423" cy="10063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Project Evaluation Team</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p:cNvSpPr/>
          <p:nvPr/>
        </p:nvSpPr>
        <p:spPr>
          <a:xfrm>
            <a:off x="3162905" y="4148088"/>
            <a:ext cx="1555423" cy="10063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white"/>
                </a:solidFill>
                <a:effectLst/>
                <a:uLnTx/>
                <a:uFillTx/>
                <a:latin typeface="Arial" panose="020B0604020202020204"/>
                <a:ea typeface="+mn-ea"/>
                <a:cs typeface="+mn-cs"/>
              </a:rPr>
              <a:t>Steering Commitee</a:t>
            </a: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p:nvSpPr>
        <p:spPr>
          <a:xfrm>
            <a:off x="8117913" y="4872241"/>
            <a:ext cx="1555423" cy="100631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ESG, Legal and Financial Due Diligence</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p:cNvSpPr/>
          <p:nvPr/>
        </p:nvSpPr>
        <p:spPr>
          <a:xfrm>
            <a:off x="8117913" y="2473657"/>
            <a:ext cx="1555423" cy="10063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Coalition Members</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Isosceles Triangle 15"/>
          <p:cNvSpPr/>
          <p:nvPr/>
        </p:nvSpPr>
        <p:spPr>
          <a:xfrm rot="5400000">
            <a:off x="4293335" y="3906107"/>
            <a:ext cx="1484721" cy="42891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p:nvSpPr>
        <p:spPr>
          <a:xfrm>
            <a:off x="7600237" y="1989008"/>
            <a:ext cx="2590773"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smtClean="0">
                <a:ln>
                  <a:noFill/>
                </a:ln>
                <a:solidFill>
                  <a:srgbClr val="295E7E"/>
                </a:solidFill>
                <a:effectLst/>
                <a:uLnTx/>
                <a:uFillTx/>
                <a:latin typeface="Arial" panose="020B0604020202020204"/>
                <a:ea typeface="+mn-ea"/>
                <a:cs typeface="+mn-cs"/>
              </a:rPr>
              <a:t>confirm project funding</a:t>
            </a:r>
            <a:endParaRPr kumimoji="0" lang="en-US" sz="1600" b="1" i="0" u="none" strike="noStrike" kern="1200" cap="small" spc="0" normalizeH="0" baseline="0" noProof="0" dirty="0">
              <a:ln>
                <a:noFill/>
              </a:ln>
              <a:solidFill>
                <a:srgbClr val="295E7E"/>
              </a:solidFill>
              <a:effectLst/>
              <a:uLnTx/>
              <a:uFillTx/>
              <a:latin typeface="Arial" panose="020B0604020202020204"/>
              <a:ea typeface="+mn-ea"/>
              <a:cs typeface="+mn-cs"/>
            </a:endParaRPr>
          </a:p>
        </p:txBody>
      </p:sp>
      <p:sp>
        <p:nvSpPr>
          <p:cNvPr id="18" name="Rectangle 17"/>
          <p:cNvSpPr/>
          <p:nvPr/>
        </p:nvSpPr>
        <p:spPr>
          <a:xfrm>
            <a:off x="8117913" y="3562450"/>
            <a:ext cx="1555423" cy="9968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white"/>
                </a:solidFill>
                <a:effectLst/>
                <a:uLnTx/>
                <a:uFillTx/>
                <a:latin typeface="Arial" panose="020B0604020202020204"/>
                <a:ea typeface="+mn-ea"/>
                <a:cs typeface="+mn-cs"/>
              </a:rPr>
              <a:t>Advisors</a:t>
            </a: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Isosceles Triangle 18"/>
          <p:cNvSpPr/>
          <p:nvPr/>
        </p:nvSpPr>
        <p:spPr>
          <a:xfrm rot="5400000">
            <a:off x="6797779" y="3906107"/>
            <a:ext cx="1484721" cy="42891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olded Corner 19"/>
          <p:cNvSpPr/>
          <p:nvPr/>
        </p:nvSpPr>
        <p:spPr>
          <a:xfrm>
            <a:off x="5498578" y="2789498"/>
            <a:ext cx="1704833" cy="1624765"/>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Shortlist of recommended potential projects issued to Board of Members</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ctangle 20"/>
          <p:cNvSpPr/>
          <p:nvPr/>
        </p:nvSpPr>
        <p:spPr>
          <a:xfrm>
            <a:off x="5384116" y="1989008"/>
            <a:ext cx="188769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smtClean="0">
                <a:ln>
                  <a:noFill/>
                </a:ln>
                <a:solidFill>
                  <a:srgbClr val="295E7E"/>
                </a:solidFill>
                <a:effectLst/>
                <a:uLnTx/>
                <a:uFillTx/>
                <a:latin typeface="Arial" panose="020B0604020202020204"/>
                <a:ea typeface="+mn-ea"/>
                <a:cs typeface="+mn-cs"/>
              </a:rPr>
              <a:t>generate pipeline</a:t>
            </a:r>
            <a:endParaRPr kumimoji="0" lang="en-US" sz="1600" b="1" i="0" u="none" strike="noStrike" kern="1200" cap="small" spc="0" normalizeH="0" baseline="0" noProof="0" dirty="0">
              <a:ln>
                <a:noFill/>
              </a:ln>
              <a:solidFill>
                <a:srgbClr val="295E7E"/>
              </a:solidFill>
              <a:effectLst/>
              <a:uLnTx/>
              <a:uFillTx/>
              <a:latin typeface="Arial" panose="020B0604020202020204"/>
              <a:ea typeface="+mn-ea"/>
              <a:cs typeface="+mn-cs"/>
            </a:endParaRPr>
          </a:p>
        </p:txBody>
      </p:sp>
      <p:sp>
        <p:nvSpPr>
          <p:cNvPr id="22" name="Isosceles Triangle 21"/>
          <p:cNvSpPr/>
          <p:nvPr/>
        </p:nvSpPr>
        <p:spPr>
          <a:xfrm rot="10800000">
            <a:off x="5999113" y="4623141"/>
            <a:ext cx="733845" cy="14416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Isosceles Triangle 22"/>
          <p:cNvSpPr/>
          <p:nvPr/>
        </p:nvSpPr>
        <p:spPr>
          <a:xfrm rot="10800000">
            <a:off x="8528701" y="4655960"/>
            <a:ext cx="733845" cy="14416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tangle 23"/>
          <p:cNvSpPr/>
          <p:nvPr/>
        </p:nvSpPr>
        <p:spPr>
          <a:xfrm>
            <a:off x="555746" y="1330571"/>
            <a:ext cx="110076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A5B"/>
                </a:solidFill>
                <a:effectLst/>
                <a:uLnTx/>
                <a:uFillTx/>
                <a:latin typeface="Arial" panose="020B0604020202020204"/>
                <a:ea typeface="+mn-ea"/>
                <a:cs typeface="+mn-cs"/>
              </a:rPr>
              <a:t>Coalition </a:t>
            </a:r>
            <a:r>
              <a:rPr kumimoji="0" lang="en-US" sz="1800" b="0" i="0" u="none" strike="noStrike" kern="1200" cap="none" spc="0" normalizeH="0" baseline="0" noProof="0" dirty="0" smtClean="0">
                <a:ln>
                  <a:noFill/>
                </a:ln>
                <a:solidFill>
                  <a:srgbClr val="1B1A5B"/>
                </a:solidFill>
                <a:effectLst/>
                <a:uLnTx/>
                <a:uFillTx/>
                <a:latin typeface="Arial" panose="020B0604020202020204"/>
                <a:ea typeface="+mn-ea"/>
                <a:cs typeface="+mn-cs"/>
              </a:rPr>
              <a:t>Members select projects they </a:t>
            </a:r>
            <a:r>
              <a:rPr kumimoji="0" lang="en-US" sz="1800" b="0" i="0" u="none" strike="noStrike" kern="1200" cap="none" spc="0" normalizeH="0" baseline="0" noProof="0" dirty="0">
                <a:ln>
                  <a:noFill/>
                </a:ln>
                <a:solidFill>
                  <a:srgbClr val="1B1A5B"/>
                </a:solidFill>
                <a:effectLst/>
                <a:uLnTx/>
                <a:uFillTx/>
                <a:latin typeface="Arial" panose="020B0604020202020204"/>
                <a:ea typeface="+mn-ea"/>
                <a:cs typeface="+mn-cs"/>
              </a:rPr>
              <a:t>would like to fund from a pipeline of </a:t>
            </a:r>
            <a:r>
              <a:rPr kumimoji="0" lang="en-US" sz="1800" b="0" i="0" u="none" strike="noStrike" kern="1200" cap="none" spc="0" normalizeH="0" baseline="0" noProof="0" dirty="0" smtClean="0">
                <a:ln>
                  <a:noFill/>
                </a:ln>
                <a:solidFill>
                  <a:srgbClr val="1B1A5B"/>
                </a:solidFill>
                <a:effectLst/>
                <a:uLnTx/>
                <a:uFillTx/>
                <a:latin typeface="Arial" panose="020B0604020202020204"/>
                <a:ea typeface="+mn-ea"/>
                <a:cs typeface="+mn-cs"/>
              </a:rPr>
              <a:t>recommended projects:</a:t>
            </a:r>
            <a:endParaRPr kumimoji="0" lang="en-US" sz="1800" b="0" i="0" u="none" strike="noStrike" kern="1200" cap="none" spc="0" normalizeH="0" baseline="0" noProof="0" dirty="0">
              <a:ln>
                <a:noFill/>
              </a:ln>
              <a:solidFill>
                <a:srgbClr val="1B1A5B"/>
              </a:solidFill>
              <a:effectLst/>
              <a:uLnTx/>
              <a:uFillTx/>
              <a:latin typeface="Arial" panose="020B0604020202020204"/>
              <a:ea typeface="+mn-ea"/>
              <a:cs typeface="+mn-cs"/>
            </a:endParaRPr>
          </a:p>
        </p:txBody>
      </p:sp>
      <p:sp>
        <p:nvSpPr>
          <p:cNvPr id="25" name="Isosceles Triangle 24"/>
          <p:cNvSpPr/>
          <p:nvPr/>
        </p:nvSpPr>
        <p:spPr>
          <a:xfrm rot="5400000">
            <a:off x="9294287" y="3906107"/>
            <a:ext cx="1484721" cy="42891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angle 25"/>
          <p:cNvSpPr/>
          <p:nvPr/>
        </p:nvSpPr>
        <p:spPr>
          <a:xfrm>
            <a:off x="10394060" y="3415403"/>
            <a:ext cx="1364787" cy="13847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Contracts finalized and </a:t>
            </a:r>
            <a:r>
              <a:rPr kumimoji="0" lang="en-US" sz="1600" b="0" i="0" u="none" strike="noStrike" kern="1200" cap="none" spc="0" normalizeH="0" baseline="0" noProof="0" smtClean="0">
                <a:ln>
                  <a:noFill/>
                </a:ln>
                <a:solidFill>
                  <a:prstClr val="white"/>
                </a:solidFill>
                <a:effectLst/>
                <a:uLnTx/>
                <a:uFillTx/>
                <a:latin typeface="Arial" panose="020B0604020202020204"/>
                <a:ea typeface="+mn-ea"/>
                <a:cs typeface="+mn-cs"/>
              </a:rPr>
              <a:t>projects publicly </a:t>
            </a:r>
            <a:r>
              <a:rPr kumimoji="0" lang="en-US" sz="1600" b="0" i="0" u="none" strike="noStrike" kern="1200" cap="none" spc="0" normalizeH="0" baseline="0" noProof="0" dirty="0" smtClean="0">
                <a:ln>
                  <a:noFill/>
                </a:ln>
                <a:solidFill>
                  <a:prstClr val="white"/>
                </a:solidFill>
                <a:effectLst/>
                <a:uLnTx/>
                <a:uFillTx/>
                <a:latin typeface="Arial" panose="020B0604020202020204"/>
                <a:ea typeface="+mn-ea"/>
                <a:cs typeface="+mn-cs"/>
              </a:rPr>
              <a:t>announced</a:t>
            </a: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8" name="Rectangle 27"/>
          <p:cNvSpPr/>
          <p:nvPr/>
        </p:nvSpPr>
        <p:spPr>
          <a:xfrm>
            <a:off x="10300685" y="1989008"/>
            <a:ext cx="162249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smtClean="0">
                <a:ln>
                  <a:noFill/>
                </a:ln>
                <a:solidFill>
                  <a:srgbClr val="295E7E"/>
                </a:solidFill>
                <a:effectLst/>
                <a:uLnTx/>
                <a:uFillTx/>
                <a:latin typeface="Arial" panose="020B0604020202020204"/>
                <a:ea typeface="+mn-ea"/>
                <a:cs typeface="+mn-cs"/>
              </a:rPr>
              <a:t>project award</a:t>
            </a:r>
            <a:endParaRPr kumimoji="0" lang="en-US" sz="1600" b="1" i="0" u="none" strike="noStrike" kern="1200" cap="small" spc="0" normalizeH="0" baseline="0" noProof="0" dirty="0">
              <a:ln>
                <a:noFill/>
              </a:ln>
              <a:solidFill>
                <a:srgbClr val="295E7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0652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78676" y="152002"/>
            <a:ext cx="12013324" cy="936625"/>
          </a:xfrm>
        </p:spPr>
        <p:txBody>
          <a:bodyPr/>
          <a:lstStyle/>
          <a:p>
            <a:r>
              <a:rPr cap="none" dirty="0" smtClean="0"/>
              <a:t>Global Challenges need</a:t>
            </a:r>
            <a:r>
              <a:rPr lang="en-US" cap="none" dirty="0" smtClean="0"/>
              <a:t> </a:t>
            </a:r>
            <a:r>
              <a:rPr cap="none" dirty="0" smtClean="0"/>
              <a:t>Global Answers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1919"/>
            <a:ext cx="6682499" cy="726706"/>
          </a:xfrm>
          <a:prstGeom prst="rect">
            <a:avLst/>
          </a:prstGeom>
        </p:spPr>
      </p:pic>
      <p:graphicFrame>
        <p:nvGraphicFramePr>
          <p:cNvPr id="13" name="Object 8"/>
          <p:cNvGraphicFramePr>
            <a:graphicFrameLocks noChangeAspect="1"/>
          </p:cNvGraphicFramePr>
          <p:nvPr>
            <p:extLst>
              <p:ext uri="{D42A27DB-BD31-4B8C-83A1-F6EECF244321}">
                <p14:modId xmlns:p14="http://schemas.microsoft.com/office/powerpoint/2010/main" val="79310200"/>
              </p:ext>
            </p:extLst>
          </p:nvPr>
        </p:nvGraphicFramePr>
        <p:xfrm>
          <a:off x="1382618" y="3983326"/>
          <a:ext cx="3917261" cy="630038"/>
        </p:xfrm>
        <a:graphic>
          <a:graphicData uri="http://schemas.openxmlformats.org/presentationml/2006/ole">
            <mc:AlternateContent xmlns:mc="http://schemas.openxmlformats.org/markup-compatibility/2006">
              <mc:Choice xmlns:v="urn:schemas-microsoft-com:vml" Requires="v">
                <p:oleObj spid="_x0000_s3121" r:id="rId4" imgW="6668431" imgH="1343212" progId="">
                  <p:embed/>
                </p:oleObj>
              </mc:Choice>
              <mc:Fallback>
                <p:oleObj r:id="rId4" imgW="6668431" imgH="1343212" progId="">
                  <p:embed/>
                  <p:pic>
                    <p:nvPicPr>
                      <p:cNvPr id="8" name="Object 8"/>
                      <p:cNvPicPr>
                        <a:picLocks noChangeAspect="1" noChangeArrowheads="1"/>
                      </p:cNvPicPr>
                      <p:nvPr/>
                    </p:nvPicPr>
                    <p:blipFill>
                      <a:blip r:embed="rId5">
                        <a:extLst>
                          <a:ext uri="{28A0092B-C50C-407E-A947-70E740481C1C}">
                            <a14:useLocalDpi xmlns:a14="http://schemas.microsoft.com/office/drawing/2010/main" val="0"/>
                          </a:ext>
                        </a:extLst>
                      </a:blip>
                      <a:srcRect b="21103"/>
                      <a:stretch>
                        <a:fillRect/>
                      </a:stretch>
                    </p:blipFill>
                    <p:spPr bwMode="auto">
                      <a:xfrm>
                        <a:off x="1382618" y="3983326"/>
                        <a:ext cx="3917261" cy="63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2499" y="2124722"/>
            <a:ext cx="5086627" cy="1761100"/>
          </a:xfrm>
          <a:prstGeom prst="rect">
            <a:avLst/>
          </a:prstGeom>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91077" y="3885822"/>
            <a:ext cx="1828800" cy="1413720"/>
          </a:xfrm>
          <a:prstGeom prst="rect">
            <a:avLst/>
          </a:prstGeom>
        </p:spPr>
      </p:pic>
    </p:spTree>
    <p:extLst>
      <p:ext uri="{BB962C8B-B14F-4D97-AF65-F5344CB8AC3E}">
        <p14:creationId xmlns:p14="http://schemas.microsoft.com/office/powerpoint/2010/main" val="3321980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2"/>
          <p:cNvSpPr>
            <a:spLocks noGrp="1"/>
          </p:cNvSpPr>
          <p:nvPr>
            <p:ph type="title"/>
          </p:nvPr>
        </p:nvSpPr>
        <p:spPr>
          <a:xfrm>
            <a:off x="609600" y="478884"/>
            <a:ext cx="10972800" cy="387798"/>
          </a:xfrm>
        </p:spPr>
        <p:txBody>
          <a:bodyPr/>
          <a:lstStyle/>
          <a:p>
            <a:r>
              <a:rPr lang="en-US" sz="2800" b="1" smtClean="0">
                <a:latin typeface="+mj-lt"/>
                <a:ea typeface="EMprint" panose="020B0503020204020204" pitchFamily="34" charset="0"/>
              </a:rPr>
              <a:t>Attendees </a:t>
            </a:r>
            <a:r>
              <a:rPr lang="en-US" sz="2800" b="1" dirty="0">
                <a:latin typeface="+mj-lt"/>
                <a:ea typeface="EMprint" panose="020B0503020204020204" pitchFamily="34" charset="0"/>
              </a:rPr>
              <a:t>of </a:t>
            </a:r>
            <a:r>
              <a:rPr lang="en-US" sz="2800" b="1">
                <a:latin typeface="+mj-lt"/>
                <a:ea typeface="EMprint" panose="020B0503020204020204" pitchFamily="34" charset="0"/>
              </a:rPr>
              <a:t>the </a:t>
            </a:r>
            <a:r>
              <a:rPr lang="en-US" sz="2800" b="1" smtClean="0">
                <a:latin typeface="+mj-lt"/>
                <a:ea typeface="EMprint" panose="020B0503020204020204" pitchFamily="34" charset="0"/>
              </a:rPr>
              <a:t>July 2018 </a:t>
            </a:r>
            <a:r>
              <a:rPr lang="en-US" sz="2800" b="1" dirty="0" smtClean="0">
                <a:latin typeface="+mj-lt"/>
                <a:ea typeface="EMprint" panose="020B0503020204020204" pitchFamily="34" charset="0"/>
              </a:rPr>
              <a:t>AP </a:t>
            </a:r>
            <a:r>
              <a:rPr lang="en-US" sz="2800" b="1" smtClean="0">
                <a:latin typeface="+mj-lt"/>
                <a:ea typeface="EMprint" panose="020B0503020204020204" pitchFamily="34" charset="0"/>
              </a:rPr>
              <a:t>Coalition meeting</a:t>
            </a:r>
            <a:endParaRPr lang="en-US" sz="2800" b="1" dirty="0">
              <a:latin typeface="+mj-lt"/>
              <a:ea typeface="EMprint" panose="020B0503020204020204" pitchFamily="34" charset="0"/>
            </a:endParaRPr>
          </a:p>
        </p:txBody>
      </p:sp>
      <p:graphicFrame>
        <p:nvGraphicFramePr>
          <p:cNvPr id="64" name="Table 29"/>
          <p:cNvGraphicFramePr>
            <a:graphicFrameLocks noGrp="1"/>
          </p:cNvGraphicFramePr>
          <p:nvPr>
            <p:extLst/>
          </p:nvPr>
        </p:nvGraphicFramePr>
        <p:xfrm>
          <a:off x="662030" y="1501434"/>
          <a:ext cx="11278560" cy="5029200"/>
        </p:xfrm>
        <a:graphic>
          <a:graphicData uri="http://schemas.openxmlformats.org/drawingml/2006/table">
            <a:tbl>
              <a:tblPr firstRow="1" firstCol="1" bandRow="1">
                <a:tableStyleId>{5C22544A-7EE6-4342-B048-85BDC9FD1C3A}</a:tableStyleId>
              </a:tblPr>
              <a:tblGrid>
                <a:gridCol w="3631140">
                  <a:extLst>
                    <a:ext uri="{9D8B030D-6E8A-4147-A177-3AD203B41FA5}">
                      <a16:colId xmlns:a16="http://schemas.microsoft.com/office/drawing/2014/main" val="20000"/>
                    </a:ext>
                  </a:extLst>
                </a:gridCol>
                <a:gridCol w="1903470">
                  <a:extLst>
                    <a:ext uri="{9D8B030D-6E8A-4147-A177-3AD203B41FA5}">
                      <a16:colId xmlns:a16="http://schemas.microsoft.com/office/drawing/2014/main" val="20001"/>
                    </a:ext>
                  </a:extLst>
                </a:gridCol>
                <a:gridCol w="1903470">
                  <a:extLst>
                    <a:ext uri="{9D8B030D-6E8A-4147-A177-3AD203B41FA5}">
                      <a16:colId xmlns:a16="http://schemas.microsoft.com/office/drawing/2014/main" val="20002"/>
                    </a:ext>
                  </a:extLst>
                </a:gridCol>
                <a:gridCol w="3840480">
                  <a:extLst>
                    <a:ext uri="{9D8B030D-6E8A-4147-A177-3AD203B41FA5}">
                      <a16:colId xmlns:a16="http://schemas.microsoft.com/office/drawing/2014/main" val="20003"/>
                    </a:ext>
                  </a:extLst>
                </a:gridCol>
              </a:tblGrid>
              <a:tr h="365760">
                <a:tc>
                  <a:txBody>
                    <a:bodyPr/>
                    <a:lstStyle/>
                    <a:p>
                      <a:pPr marL="0" marR="0" algn="ctr">
                        <a:spcBef>
                          <a:spcPts val="0"/>
                        </a:spcBef>
                        <a:spcAft>
                          <a:spcPts val="0"/>
                        </a:spcAft>
                      </a:pPr>
                      <a:r>
                        <a:rPr lang="en-US" sz="1400" dirty="0" smtClean="0">
                          <a:effectLst/>
                          <a:latin typeface="Arial" panose="020B0604020202020204" pitchFamily="34" charset="0"/>
                          <a:cs typeface="Arial" panose="020B0604020202020204" pitchFamily="34" charset="0"/>
                        </a:rPr>
                        <a:t>Resin Producers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lumMod val="85000"/>
                        </a:schemeClr>
                      </a:solidFill>
                      <a:prstDash val="sysDash"/>
                      <a:round/>
                      <a:headEnd type="none" w="med" len="med"/>
                      <a:tailEnd type="none" w="med" len="med"/>
                    </a:lnR>
                    <a:solidFill>
                      <a:schemeClr val="tx2"/>
                    </a:solidFill>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Brands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lnR w="6350" cap="flat" cmpd="sng" algn="ctr">
                      <a:solidFill>
                        <a:schemeClr val="bg1">
                          <a:lumMod val="85000"/>
                        </a:schemeClr>
                      </a:solidFill>
                      <a:prstDash val="sysDash"/>
                      <a:round/>
                      <a:headEnd type="none" w="med" len="med"/>
                      <a:tailEnd type="none" w="med" len="med"/>
                    </a:lnR>
                    <a:solidFill>
                      <a:schemeClr val="tx2"/>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cs typeface="Arial" panose="020B0604020202020204" pitchFamily="34" charset="0"/>
                        </a:rPr>
                        <a:t>Packaging &amp; Inks</a:t>
                      </a: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lnR w="6350" cap="flat" cmpd="sng" algn="ctr">
                      <a:solidFill>
                        <a:schemeClr val="bg1">
                          <a:lumMod val="85000"/>
                        </a:schemeClr>
                      </a:solidFill>
                      <a:prstDash val="sysDash"/>
                      <a:round/>
                      <a:headEnd type="none" w="med" len="med"/>
                      <a:tailEnd type="none" w="med" len="med"/>
                    </a:ln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cs typeface="Arial" panose="020B0604020202020204" pitchFamily="34" charset="0"/>
                        </a:rPr>
                        <a:t>NGOs</a:t>
                      </a:r>
                      <a:r>
                        <a:rPr lang="en-US" sz="1400" baseline="0" dirty="0" smtClean="0">
                          <a:effectLst/>
                          <a:latin typeface="Arial" panose="020B0604020202020204" pitchFamily="34" charset="0"/>
                          <a:cs typeface="Arial" panose="020B0604020202020204" pitchFamily="34" charset="0"/>
                        </a:rPr>
                        <a:t> / </a:t>
                      </a:r>
                      <a:r>
                        <a:rPr lang="en-US" sz="1400" dirty="0" smtClean="0">
                          <a:effectLst/>
                          <a:latin typeface="Arial" panose="020B0604020202020204" pitchFamily="34" charset="0"/>
                          <a:cs typeface="Arial" panose="020B0604020202020204" pitchFamily="34" charset="0"/>
                        </a:rPr>
                        <a:t>Associations / Financiers / Other</a:t>
                      </a: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solidFill>
                      <a:schemeClr val="tx2"/>
                    </a:solidFill>
                  </a:tcPr>
                </a:tc>
                <a:extLst>
                  <a:ext uri="{0D108BD9-81ED-4DB2-BD59-A6C34878D82A}">
                    <a16:rowId xmlns:a16="http://schemas.microsoft.com/office/drawing/2014/main" val="10000"/>
                  </a:ext>
                </a:extLst>
              </a:tr>
              <a:tr h="2926080">
                <a:tc rowSpan="3">
                  <a:txBody>
                    <a:bodyPr/>
                    <a:lstStyle/>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6350" cap="flat" cmpd="sng" algn="ctr">
                      <a:solidFill>
                        <a:schemeClr val="bg1">
                          <a:lumMod val="85000"/>
                        </a:schemeClr>
                      </a:solidFill>
                      <a:prstDash val="sysDash"/>
                      <a:round/>
                      <a:headEnd type="none" w="med" len="med"/>
                      <a:tailEnd type="none" w="med" len="med"/>
                    </a:lnR>
                    <a:lnB w="12700" cap="flat" cmpd="sng" algn="ctr">
                      <a:noFill/>
                      <a:prstDash val="solid"/>
                      <a:round/>
                      <a:headEnd type="none" w="med" len="med"/>
                      <a:tailEnd type="none" w="med" len="med"/>
                    </a:lnB>
                    <a:solidFill>
                      <a:schemeClr val="bg1"/>
                    </a:solidFill>
                  </a:tcPr>
                </a:tc>
                <a:tc rowSpan="3">
                  <a:txBody>
                    <a:bodyPr/>
                    <a:lstStyle/>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lnR w="6350" cap="flat" cmpd="sng" algn="ctr">
                      <a:solidFill>
                        <a:schemeClr val="bg1">
                          <a:lumMod val="85000"/>
                        </a:schemeClr>
                      </a:solidFill>
                      <a:prstDash val="sysDash"/>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lnR w="6350" cap="flat" cmpd="sng" algn="ctr">
                      <a:solidFill>
                        <a:schemeClr val="bg1">
                          <a:lumMod val="85000"/>
                        </a:schemeClr>
                      </a:solidFill>
                      <a:prstDash val="sysDash"/>
                      <a:round/>
                      <a:headEnd type="none" w="med" len="med"/>
                      <a:tailEnd type="none" w="med" len="med"/>
                    </a:lnR>
                    <a:lnB w="12700" cap="flat" cmpd="sng" algn="ctr">
                      <a:noFill/>
                      <a:prstDash val="solid"/>
                      <a:round/>
                      <a:headEnd type="none" w="med" len="med"/>
                      <a:tailEnd type="none" w="med" len="med"/>
                    </a:lnB>
                    <a:solidFill>
                      <a:schemeClr val="bg1"/>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60">
                <a:tc vMerge="1">
                  <a:txBody>
                    <a:bodyPr/>
                    <a:lstStyle/>
                    <a:p>
                      <a:endParaRPr lang="en-US"/>
                    </a:p>
                  </a:txBody>
                  <a:tcPr/>
                </a:tc>
                <a:tc vMerge="1">
                  <a:txBody>
                    <a:bodyPr/>
                    <a:lstStyle/>
                    <a:p>
                      <a:endParaRPr lang="en-US"/>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latin typeface="Arial" panose="020B0604020202020204" pitchFamily="34" charset="0"/>
                          <a:cs typeface="Arial" panose="020B0604020202020204" pitchFamily="34" charset="0"/>
                        </a:rPr>
                        <a:t>Waste Management</a:t>
                      </a:r>
                      <a:endParaRPr lang="en-U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lnR w="6350" cap="flat" cmpd="sng" algn="ctr">
                      <a:solidFill>
                        <a:schemeClr val="bg1">
                          <a:lumMod val="85000"/>
                        </a:schemeClr>
                      </a:solidFill>
                      <a:prstDash val="sysDash"/>
                      <a:round/>
                      <a:headEnd type="none" w="med" len="med"/>
                      <a:tailEnd type="none" w="med" len="med"/>
                    </a:lnR>
                    <a:lnT w="12700" cmpd="sng">
                      <a:noFill/>
                    </a:lnT>
                    <a:lnB w="12700" cap="flat" cmpd="sng" algn="ctr">
                      <a:noFill/>
                      <a:prstDash val="solid"/>
                      <a:round/>
                      <a:headEnd type="none" w="med" len="med"/>
                      <a:tailEnd type="none" w="med" len="med"/>
                    </a:lnB>
                    <a:solidFill>
                      <a:schemeClr val="tx2"/>
                    </a:solidFill>
                  </a:tcPr>
                </a:tc>
                <a:tc vMerge="1">
                  <a:txBody>
                    <a:bodyPr/>
                    <a:lstStyle/>
                    <a:p>
                      <a:endParaRPr lang="en-US"/>
                    </a:p>
                  </a:txBody>
                  <a:tcPr/>
                </a:tc>
                <a:extLst>
                  <a:ext uri="{0D108BD9-81ED-4DB2-BD59-A6C34878D82A}">
                    <a16:rowId xmlns:a16="http://schemas.microsoft.com/office/drawing/2014/main" val="10002"/>
                  </a:ext>
                </a:extLst>
              </a:tr>
              <a:tr h="137160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lumMod val="85000"/>
                        </a:schemeClr>
                      </a:solidFill>
                      <a:prstDash val="sysDash"/>
                      <a:round/>
                      <a:headEnd type="none" w="med" len="med"/>
                      <a:tailEnd type="none" w="med" len="med"/>
                    </a:lnL>
                    <a:lnR w="6350" cap="flat" cmpd="sng" algn="ctr">
                      <a:solidFill>
                        <a:schemeClr val="bg1">
                          <a:lumMod val="85000"/>
                        </a:schemeClr>
                      </a:solidFill>
                      <a:prstDash val="sysDash"/>
                      <a:round/>
                      <a:headEnd type="none" w="med" len="med"/>
                      <a:tailEnd type="none" w="med" len="med"/>
                    </a:lnR>
                    <a:lnT w="12700" cmpd="sng">
                      <a:noFill/>
                    </a:lnT>
                    <a:lnB w="12700" cap="flat" cmpd="sng" algn="ctr">
                      <a:no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pic>
        <p:nvPicPr>
          <p:cNvPr id="65" name="Picture 64"/>
          <p:cNvPicPr>
            <a:picLocks noChangeAspect="1"/>
          </p:cNvPicPr>
          <p:nvPr/>
        </p:nvPicPr>
        <p:blipFill>
          <a:blip r:embed="rId3"/>
          <a:stretch>
            <a:fillRect/>
          </a:stretch>
        </p:blipFill>
        <p:spPr>
          <a:xfrm>
            <a:off x="6876470" y="3640429"/>
            <a:ext cx="625816" cy="603247"/>
          </a:xfrm>
          <a:prstGeom prst="rect">
            <a:avLst/>
          </a:prstGeom>
        </p:spPr>
      </p:pic>
      <p:pic>
        <p:nvPicPr>
          <p:cNvPr id="66" name="Picture 6" descr="http://www.popular.co.th/images/title.jpg"/>
          <p:cNvPicPr>
            <a:picLocks noChangeAspect="1" noChangeArrowheads="1"/>
          </p:cNvPicPr>
          <p:nvPr/>
        </p:nvPicPr>
        <p:blipFill rotWithShape="1">
          <a:blip r:embed="rId4">
            <a:extLst>
              <a:ext uri="{28A0092B-C50C-407E-A947-70E740481C1C}">
                <a14:useLocalDpi xmlns:a14="http://schemas.microsoft.com/office/drawing/2010/main" val="0"/>
              </a:ext>
            </a:extLst>
          </a:blip>
          <a:srcRect t="1" r="56704" b="4581"/>
          <a:stretch/>
        </p:blipFill>
        <p:spPr bwMode="auto">
          <a:xfrm>
            <a:off x="6223684" y="2745501"/>
            <a:ext cx="1853640" cy="33702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http://www.thanhphupack.com/images/imgLogo.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9429" y="4213348"/>
            <a:ext cx="1106372" cy="43715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Image result for procter &amp; gamble logo"/>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508997" y="6124286"/>
            <a:ext cx="597881" cy="59788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4" descr="Image result for nestle logo"/>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510486" y="5132146"/>
            <a:ext cx="1443788" cy="50051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37010" y="4194490"/>
            <a:ext cx="1790740" cy="232237"/>
          </a:xfrm>
          <a:prstGeom prst="rect">
            <a:avLst/>
          </a:prstGeom>
        </p:spPr>
      </p:pic>
      <p:pic>
        <p:nvPicPr>
          <p:cNvPr id="71" name="Picture 70"/>
          <p:cNvPicPr>
            <a:picLocks noChangeAspect="1"/>
          </p:cNvPicPr>
          <p:nvPr/>
        </p:nvPicPr>
        <p:blipFill>
          <a:blip r:embed="rId9">
            <a:clrChange>
              <a:clrFrom>
                <a:srgbClr val="FFFFFF"/>
              </a:clrFrom>
              <a:clrTo>
                <a:srgbClr val="FFFFFF">
                  <a:alpha val="0"/>
                </a:srgbClr>
              </a:clrTo>
            </a:clrChange>
          </a:blip>
          <a:stretch>
            <a:fillRect/>
          </a:stretch>
        </p:blipFill>
        <p:spPr>
          <a:xfrm>
            <a:off x="4848039" y="2879514"/>
            <a:ext cx="863518" cy="693267"/>
          </a:xfrm>
          <a:prstGeom prst="rect">
            <a:avLst/>
          </a:prstGeom>
        </p:spPr>
      </p:pic>
      <p:pic>
        <p:nvPicPr>
          <p:cNvPr id="72" name="Picture 26" descr="Image result for unilever logo"/>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377025" y="6136653"/>
            <a:ext cx="542888" cy="60043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p:cNvPicPr>
            <a:picLocks noChangeAspect="1"/>
          </p:cNvPicPr>
          <p:nvPr/>
        </p:nvPicPr>
        <p:blipFill>
          <a:blip r:embed="rId11"/>
          <a:stretch>
            <a:fillRect/>
          </a:stretch>
        </p:blipFill>
        <p:spPr>
          <a:xfrm>
            <a:off x="6411962" y="6285457"/>
            <a:ext cx="1477084" cy="402997"/>
          </a:xfrm>
          <a:prstGeom prst="rect">
            <a:avLst/>
          </a:prstGeom>
        </p:spPr>
      </p:pic>
      <p:pic>
        <p:nvPicPr>
          <p:cNvPr id="84" name="Picture 83"/>
          <p:cNvPicPr>
            <a:picLocks noChangeAspect="1"/>
          </p:cNvPicPr>
          <p:nvPr/>
        </p:nvPicPr>
        <p:blipFill>
          <a:blip r:embed="rId12"/>
          <a:stretch>
            <a:fillRect/>
          </a:stretch>
        </p:blipFill>
        <p:spPr>
          <a:xfrm>
            <a:off x="6307344" y="5707680"/>
            <a:ext cx="1652482" cy="602933"/>
          </a:xfrm>
          <a:prstGeom prst="rect">
            <a:avLst/>
          </a:prstGeom>
        </p:spPr>
      </p:pic>
      <p:pic>
        <p:nvPicPr>
          <p:cNvPr id="85" name="Picture 16" descr="Business Council for Sustainable Development Singapo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57914" y="2684573"/>
            <a:ext cx="1730524" cy="44285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Image result for ocean conservancy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4625" y="5510050"/>
            <a:ext cx="1295025" cy="61667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a:blip r:embed="rId15"/>
          <a:stretch>
            <a:fillRect/>
          </a:stretch>
        </p:blipFill>
        <p:spPr>
          <a:xfrm>
            <a:off x="9846524" y="5051655"/>
            <a:ext cx="1672470" cy="357895"/>
          </a:xfrm>
          <a:prstGeom prst="rect">
            <a:avLst/>
          </a:prstGeom>
        </p:spPr>
      </p:pic>
      <p:pic>
        <p:nvPicPr>
          <p:cNvPr id="88" name="Picture 87"/>
          <p:cNvPicPr>
            <a:picLocks noChangeAspect="1"/>
          </p:cNvPicPr>
          <p:nvPr/>
        </p:nvPicPr>
        <p:blipFill>
          <a:blip r:embed="rId16"/>
          <a:stretch>
            <a:fillRect/>
          </a:stretch>
        </p:blipFill>
        <p:spPr>
          <a:xfrm>
            <a:off x="8346293" y="6314575"/>
            <a:ext cx="1391687" cy="395675"/>
          </a:xfrm>
          <a:prstGeom prst="rect">
            <a:avLst/>
          </a:prstGeom>
        </p:spPr>
      </p:pic>
      <p:pic>
        <p:nvPicPr>
          <p:cNvPr id="89" name="Picture 9" descr="Image result for coca cola logo"/>
          <p:cNvPicPr>
            <a:picLocks noChangeAspect="1" noChangeArrowheads="1"/>
          </p:cNvPicPr>
          <p:nvPr/>
        </p:nvPicPr>
        <p:blipFill>
          <a:blip r:embed="rId1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2423816"/>
            <a:ext cx="1152438" cy="6458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p:cNvPicPr>
            <a:picLocks noChangeAspect="1"/>
          </p:cNvPicPr>
          <p:nvPr/>
        </p:nvPicPr>
        <p:blipFill rotWithShape="1">
          <a:blip r:embed="rId18" cstate="hqprint">
            <a:extLst>
              <a:ext uri="{28A0092B-C50C-407E-A947-70E740481C1C}">
                <a14:useLocalDpi xmlns:a14="http://schemas.microsoft.com/office/drawing/2010/main" val="0"/>
              </a:ext>
            </a:extLst>
          </a:blip>
          <a:srcRect l="6923" t="19668" r="8154" b="19668"/>
          <a:stretch/>
        </p:blipFill>
        <p:spPr>
          <a:xfrm>
            <a:off x="8248385" y="4148190"/>
            <a:ext cx="1162985" cy="539355"/>
          </a:xfrm>
          <a:prstGeom prst="rect">
            <a:avLst/>
          </a:prstGeom>
        </p:spPr>
      </p:pic>
      <p:pic>
        <p:nvPicPr>
          <p:cNvPr id="91" name="Picture 90"/>
          <p:cNvPicPr>
            <a:picLocks noChangeAspect="1"/>
          </p:cNvPicPr>
          <p:nvPr/>
        </p:nvPicPr>
        <p:blipFill rotWithShape="1">
          <a:blip r:embed="rId19" cstate="hqprint">
            <a:extLst>
              <a:ext uri="{28A0092B-C50C-407E-A947-70E740481C1C}">
                <a14:useLocalDpi xmlns:a14="http://schemas.microsoft.com/office/drawing/2010/main" val="0"/>
              </a:ext>
            </a:extLst>
          </a:blip>
          <a:srcRect l="65308" t="16252"/>
          <a:stretch/>
        </p:blipFill>
        <p:spPr>
          <a:xfrm>
            <a:off x="4401628" y="1940093"/>
            <a:ext cx="933156" cy="590700"/>
          </a:xfrm>
          <a:prstGeom prst="rect">
            <a:avLst/>
          </a:prstGeom>
        </p:spPr>
      </p:pic>
      <p:pic>
        <p:nvPicPr>
          <p:cNvPr id="92" name="Picture 16" descr="Image result for apple logo"/>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5409014" y="1908803"/>
            <a:ext cx="510898" cy="51089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descr="http://www.dynapackasia.com/wp-content/themes/dynapack/images/logo.png"/>
          <p:cNvPicPr/>
          <p:nvPr/>
        </p:nvPicPr>
        <p:blipFill>
          <a:blip r:embed="rId21">
            <a:extLst>
              <a:ext uri="{28A0092B-C50C-407E-A947-70E740481C1C}">
                <a14:useLocalDpi xmlns:a14="http://schemas.microsoft.com/office/drawing/2010/main" val="0"/>
              </a:ext>
            </a:extLst>
          </a:blip>
          <a:srcRect/>
          <a:stretch>
            <a:fillRect/>
          </a:stretch>
        </p:blipFill>
        <p:spPr bwMode="auto">
          <a:xfrm>
            <a:off x="6440792" y="2002420"/>
            <a:ext cx="1412927" cy="626460"/>
          </a:xfrm>
          <a:prstGeom prst="rect">
            <a:avLst/>
          </a:prstGeom>
          <a:noFill/>
          <a:ln>
            <a:noFill/>
          </a:ln>
        </p:spPr>
      </p:pic>
      <p:pic>
        <p:nvPicPr>
          <p:cNvPr id="94" name="Picture 93"/>
          <p:cNvPicPr>
            <a:picLocks noChangeAspect="1"/>
          </p:cNvPicPr>
          <p:nvPr/>
        </p:nvPicPr>
        <p:blipFill>
          <a:blip r:embed="rId22" cstate="hqprint">
            <a:clrChange>
              <a:clrFrom>
                <a:srgbClr val="FEFDFC"/>
              </a:clrFrom>
              <a:clrTo>
                <a:srgbClr val="FEFDFC">
                  <a:alpha val="0"/>
                </a:srgbClr>
              </a:clrTo>
            </a:clrChange>
            <a:extLst>
              <a:ext uri="{28A0092B-C50C-407E-A947-70E740481C1C}">
                <a14:useLocalDpi xmlns:a14="http://schemas.microsoft.com/office/drawing/2010/main" val="0"/>
              </a:ext>
            </a:extLst>
          </a:blip>
          <a:stretch>
            <a:fillRect/>
          </a:stretch>
        </p:blipFill>
        <p:spPr>
          <a:xfrm>
            <a:off x="6398003" y="5234441"/>
            <a:ext cx="1514793" cy="486296"/>
          </a:xfrm>
          <a:prstGeom prst="rect">
            <a:avLst/>
          </a:prstGeom>
        </p:spPr>
      </p:pic>
      <p:pic>
        <p:nvPicPr>
          <p:cNvPr id="95" name="Picture 94"/>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9606042" y="4097685"/>
            <a:ext cx="834063" cy="834063"/>
          </a:xfrm>
          <a:prstGeom prst="rect">
            <a:avLst/>
          </a:prstGeom>
        </p:spPr>
      </p:pic>
      <p:pic>
        <p:nvPicPr>
          <p:cNvPr id="96" name="Picture 95"/>
          <p:cNvPicPr>
            <a:picLocks noChangeAspect="1"/>
          </p:cNvPicPr>
          <p:nvPr/>
        </p:nvPicPr>
        <p:blipFill>
          <a:blip r:embed="rId24"/>
          <a:stretch>
            <a:fillRect/>
          </a:stretch>
        </p:blipFill>
        <p:spPr>
          <a:xfrm>
            <a:off x="8539887" y="4964797"/>
            <a:ext cx="756513" cy="477411"/>
          </a:xfrm>
          <a:prstGeom prst="rect">
            <a:avLst/>
          </a:prstGeom>
        </p:spPr>
      </p:pic>
      <p:pic>
        <p:nvPicPr>
          <p:cNvPr id="97" name="Picture 96"/>
          <p:cNvPicPr>
            <a:picLocks noChangeAspect="1"/>
          </p:cNvPicPr>
          <p:nvPr/>
        </p:nvPicPr>
        <p:blipFill rotWithShape="1">
          <a:blip r:embed="rId25">
            <a:extLst>
              <a:ext uri="{28A0092B-C50C-407E-A947-70E740481C1C}">
                <a14:useLocalDpi xmlns:a14="http://schemas.microsoft.com/office/drawing/2010/main" val="0"/>
              </a:ext>
            </a:extLst>
          </a:blip>
          <a:srcRect t="31854" b="30739"/>
          <a:stretch/>
        </p:blipFill>
        <p:spPr>
          <a:xfrm>
            <a:off x="9810799" y="5636389"/>
            <a:ext cx="1646601" cy="603453"/>
          </a:xfrm>
          <a:prstGeom prst="rect">
            <a:avLst/>
          </a:prstGeom>
        </p:spPr>
      </p:pic>
      <p:pic>
        <p:nvPicPr>
          <p:cNvPr id="98" name="Picture 97"/>
          <p:cNvPicPr>
            <a:picLocks noChangeAspect="1"/>
          </p:cNvPicPr>
          <p:nvPr/>
        </p:nvPicPr>
        <p:blipFill rotWithShape="1">
          <a:blip r:embed="rId2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002" t="27586" r="8963" b="21724"/>
          <a:stretch/>
        </p:blipFill>
        <p:spPr>
          <a:xfrm>
            <a:off x="9906001" y="6248400"/>
            <a:ext cx="1524000" cy="533400"/>
          </a:xfrm>
          <a:prstGeom prst="rect">
            <a:avLst/>
          </a:prstGeom>
        </p:spPr>
      </p:pic>
      <p:pic>
        <p:nvPicPr>
          <p:cNvPr id="99" name="Picture 98"/>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11006951" y="2746368"/>
            <a:ext cx="773961" cy="319259"/>
          </a:xfrm>
          <a:prstGeom prst="rect">
            <a:avLst/>
          </a:prstGeom>
        </p:spPr>
      </p:pic>
      <p:pic>
        <p:nvPicPr>
          <p:cNvPr id="100" name="Picture 99"/>
          <p:cNvPicPr>
            <a:picLocks noChangeAspect="1"/>
          </p:cNvPicPr>
          <p:nvPr/>
        </p:nvPicPr>
        <p:blipFill rotWithShape="1">
          <a:blip r:embed="rId28" cstate="hqprint">
            <a:extLst>
              <a:ext uri="{28A0092B-C50C-407E-A947-70E740481C1C}">
                <a14:useLocalDpi xmlns:a14="http://schemas.microsoft.com/office/drawing/2010/main" val="0"/>
              </a:ext>
            </a:extLst>
          </a:blip>
          <a:srcRect l="12547" t="16349" r="13237" b="16856"/>
          <a:stretch/>
        </p:blipFill>
        <p:spPr>
          <a:xfrm>
            <a:off x="11163996" y="3220024"/>
            <a:ext cx="762001" cy="685800"/>
          </a:xfrm>
          <a:prstGeom prst="rect">
            <a:avLst/>
          </a:prstGeom>
        </p:spPr>
      </p:pic>
      <p:pic>
        <p:nvPicPr>
          <p:cNvPr id="101" name="Picture 12" descr="Image result for dow chemical logo"/>
          <p:cNvPicPr>
            <a:picLocks noChangeAspect="1" noChangeArrowheads="1"/>
          </p:cNvPicPr>
          <p:nvPr/>
        </p:nvPicPr>
        <p:blipFill>
          <a:blip r:embed="rId29" cstate="hqprint">
            <a:extLst>
              <a:ext uri="{28A0092B-C50C-407E-A947-70E740481C1C}">
                <a14:useLocalDpi xmlns:a14="http://schemas.microsoft.com/office/drawing/2010/main" val="0"/>
              </a:ext>
            </a:extLst>
          </a:blip>
          <a:srcRect/>
          <a:stretch>
            <a:fillRect/>
          </a:stretch>
        </p:blipFill>
        <p:spPr bwMode="auto">
          <a:xfrm>
            <a:off x="2769405" y="3085609"/>
            <a:ext cx="1081633" cy="36758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Image result for exxonmobil"/>
          <p:cNvPicPr>
            <a:picLocks noChangeAspect="1" noChangeArrowheads="1"/>
          </p:cNvPicPr>
          <p:nvPr/>
        </p:nvPicPr>
        <p:blipFill rotWithShape="1">
          <a:blip r:embed="rId30" cstate="hqprint">
            <a:extLst>
              <a:ext uri="{28A0092B-C50C-407E-A947-70E740481C1C}">
                <a14:useLocalDpi xmlns:a14="http://schemas.microsoft.com/office/drawing/2010/main" val="0"/>
              </a:ext>
            </a:extLst>
          </a:blip>
          <a:srcRect l="5436" t="38961" r="5501" b="28203"/>
          <a:stretch/>
        </p:blipFill>
        <p:spPr bwMode="auto">
          <a:xfrm>
            <a:off x="2659382" y="3709457"/>
            <a:ext cx="1431671" cy="29963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930541" y="2483916"/>
            <a:ext cx="911073" cy="473758"/>
          </a:xfrm>
          <a:prstGeom prst="rect">
            <a:avLst/>
          </a:prstGeom>
        </p:spPr>
      </p:pic>
      <p:pic>
        <p:nvPicPr>
          <p:cNvPr id="104" name="Picture 2" descr="Image result for borouge logo"/>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2845924" y="1871806"/>
            <a:ext cx="1128453" cy="51821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Related image"/>
          <p:cNvPicPr>
            <a:picLocks noChangeAspect="1" noChangeArrowheads="1"/>
          </p:cNvPicPr>
          <p:nvPr/>
        </p:nvPicPr>
        <p:blipFill>
          <a:blip r:embed="rId3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633" y="3045276"/>
            <a:ext cx="1705514" cy="46639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Image result for PTT Global Chemical logo .jpg"/>
          <p:cNvPicPr>
            <a:picLocks noChangeAspect="1" noChangeArrowheads="1"/>
          </p:cNvPicPr>
          <p:nvPr/>
        </p:nvPicPr>
        <p:blipFill rotWithShape="1">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t="34415" b="32893"/>
          <a:stretch/>
        </p:blipFill>
        <p:spPr bwMode="auto">
          <a:xfrm>
            <a:off x="715962" y="5449435"/>
            <a:ext cx="1481916" cy="48447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Eastman Chemical Company"/>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5193" y="3810706"/>
            <a:ext cx="1884597" cy="21662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Image result for borealis logo"/>
          <p:cNvPicPr>
            <a:picLocks noChangeAspect="1" noChangeArrowheads="1"/>
          </p:cNvPicPr>
          <p:nvPr/>
        </p:nvPicPr>
        <p:blipFill>
          <a:blip r:embed="rId36" cstate="hqprint">
            <a:extLst>
              <a:ext uri="{28A0092B-C50C-407E-A947-70E740481C1C}">
                <a14:useLocalDpi xmlns:a14="http://schemas.microsoft.com/office/drawing/2010/main" val="0"/>
              </a:ext>
            </a:extLst>
          </a:blip>
          <a:srcRect/>
          <a:stretch>
            <a:fillRect/>
          </a:stretch>
        </p:blipFill>
        <p:spPr bwMode="auto">
          <a:xfrm>
            <a:off x="647968" y="1935282"/>
            <a:ext cx="1634002" cy="2704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p:cNvPicPr>
            <a:picLocks noChangeAspect="1"/>
          </p:cNvPicPr>
          <p:nvPr/>
        </p:nvPicPr>
        <p:blipFill rotWithShape="1">
          <a:blip r:embed="rId37">
            <a:extLst>
              <a:ext uri="{28A0092B-C50C-407E-A947-70E740481C1C}">
                <a14:useLocalDpi xmlns:a14="http://schemas.microsoft.com/office/drawing/2010/main" val="0"/>
              </a:ext>
            </a:extLst>
          </a:blip>
          <a:srcRect l="12869" t="31955" r="11182" b="31955"/>
          <a:stretch/>
        </p:blipFill>
        <p:spPr>
          <a:xfrm>
            <a:off x="825586" y="4836489"/>
            <a:ext cx="1384929" cy="369314"/>
          </a:xfrm>
          <a:prstGeom prst="rect">
            <a:avLst/>
          </a:prstGeom>
        </p:spPr>
      </p:pic>
      <p:pic>
        <p:nvPicPr>
          <p:cNvPr id="110" name="Picture 109"/>
          <p:cNvPicPr>
            <a:picLocks noChangeAspect="1"/>
          </p:cNvPicPr>
          <p:nvPr/>
        </p:nvPicPr>
        <p:blipFill>
          <a:blip r:embed="rId38"/>
          <a:stretch>
            <a:fillRect/>
          </a:stretch>
        </p:blipFill>
        <p:spPr>
          <a:xfrm>
            <a:off x="2616415" y="4245660"/>
            <a:ext cx="1400886" cy="362134"/>
          </a:xfrm>
          <a:prstGeom prst="rect">
            <a:avLst/>
          </a:prstGeom>
        </p:spPr>
      </p:pic>
      <p:pic>
        <p:nvPicPr>
          <p:cNvPr id="111" name="Picture 110"/>
          <p:cNvPicPr>
            <a:picLocks noChangeAspect="1"/>
          </p:cNvPicPr>
          <p:nvPr/>
        </p:nvPicPr>
        <p:blipFill>
          <a:blip r:embed="rId39" cstate="hqprint">
            <a:extLst>
              <a:ext uri="{28A0092B-C50C-407E-A947-70E740481C1C}">
                <a14:useLocalDpi xmlns:a14="http://schemas.microsoft.com/office/drawing/2010/main" val="0"/>
              </a:ext>
            </a:extLst>
          </a:blip>
          <a:stretch>
            <a:fillRect/>
          </a:stretch>
        </p:blipFill>
        <p:spPr>
          <a:xfrm>
            <a:off x="872389" y="4125230"/>
            <a:ext cx="1216150" cy="542752"/>
          </a:xfrm>
          <a:prstGeom prst="rect">
            <a:avLst/>
          </a:prstGeom>
        </p:spPr>
      </p:pic>
      <p:pic>
        <p:nvPicPr>
          <p:cNvPr id="112" name="Picture 111"/>
          <p:cNvPicPr>
            <a:picLocks noChangeAspect="1"/>
          </p:cNvPicPr>
          <p:nvPr/>
        </p:nvPicPr>
        <p:blipFill>
          <a:blip r:embed="rId40"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8650" y="4758680"/>
            <a:ext cx="1668642" cy="940078"/>
          </a:xfrm>
          <a:prstGeom prst="rect">
            <a:avLst/>
          </a:prstGeom>
        </p:spPr>
      </p:pic>
      <p:pic>
        <p:nvPicPr>
          <p:cNvPr id="113" name="Picture 112"/>
          <p:cNvPicPr>
            <a:picLocks noChangeAspect="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36992" y="5596701"/>
            <a:ext cx="1191316" cy="741865"/>
          </a:xfrm>
          <a:prstGeom prst="rect">
            <a:avLst/>
          </a:prstGeom>
        </p:spPr>
      </p:pic>
      <p:pic>
        <p:nvPicPr>
          <p:cNvPr id="114" name="Picture 113"/>
          <p:cNvPicPr>
            <a:picLocks noChangeAspect="1"/>
          </p:cNvPicPr>
          <p:nvPr/>
        </p:nvPicPr>
        <p:blipFill rotWithShape="1">
          <a:blip r:embed="rId42">
            <a:extLst>
              <a:ext uri="{28A0092B-C50C-407E-A947-70E740481C1C}">
                <a14:useLocalDpi xmlns:a14="http://schemas.microsoft.com/office/drawing/2010/main" val="0"/>
              </a:ext>
            </a:extLst>
          </a:blip>
          <a:srcRect t="25250" b="18517"/>
          <a:stretch/>
        </p:blipFill>
        <p:spPr>
          <a:xfrm>
            <a:off x="1031450" y="6019233"/>
            <a:ext cx="1135762" cy="638667"/>
          </a:xfrm>
          <a:prstGeom prst="rect">
            <a:avLst/>
          </a:prstGeom>
        </p:spPr>
      </p:pic>
      <p:pic>
        <p:nvPicPr>
          <p:cNvPr id="115" name="Picture 114"/>
          <p:cNvPicPr>
            <a:picLocks noChangeAspect="1"/>
          </p:cNvPicPr>
          <p:nvPr/>
        </p:nvPicPr>
        <p:blipFill>
          <a:blip r:embed="rId43" cstate="hqprint">
            <a:extLst>
              <a:ext uri="{28A0092B-C50C-407E-A947-70E740481C1C}">
                <a14:useLocalDpi xmlns:a14="http://schemas.microsoft.com/office/drawing/2010/main" val="0"/>
              </a:ext>
            </a:extLst>
          </a:blip>
          <a:stretch>
            <a:fillRect/>
          </a:stretch>
        </p:blipFill>
        <p:spPr>
          <a:xfrm>
            <a:off x="2443535" y="6008130"/>
            <a:ext cx="623897" cy="578144"/>
          </a:xfrm>
          <a:prstGeom prst="rect">
            <a:avLst/>
          </a:prstGeom>
        </p:spPr>
      </p:pic>
      <p:pic>
        <p:nvPicPr>
          <p:cNvPr id="116" name="Picture 38" descr="Image result for american chemistry council"/>
          <p:cNvPicPr>
            <a:picLocks noChangeAspect="1" noChangeArrowheads="1"/>
          </p:cNvPicPr>
          <p:nvPr/>
        </p:nvPicPr>
        <p:blipFill>
          <a:blip r:embed="rId4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16610" y="1858291"/>
            <a:ext cx="1077639" cy="63289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Image result for chandra asri logo"/>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96413" y="2455701"/>
            <a:ext cx="1946288" cy="52238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Image result for crowell moring logo"/>
          <p:cNvPicPr>
            <a:picLocks noChangeAspect="1" noChangeArrowheads="1"/>
          </p:cNvPicPr>
          <p:nvPr/>
        </p:nvPicPr>
        <p:blipFill>
          <a:blip r:embed="rId46" cstate="hqprint">
            <a:extLst>
              <a:ext uri="{28A0092B-C50C-407E-A947-70E740481C1C}">
                <a14:useLocalDpi xmlns:a14="http://schemas.microsoft.com/office/drawing/2010/main" val="0"/>
              </a:ext>
            </a:extLst>
          </a:blip>
          <a:srcRect/>
          <a:stretch>
            <a:fillRect/>
          </a:stretch>
        </p:blipFill>
        <p:spPr bwMode="auto">
          <a:xfrm>
            <a:off x="9390573" y="3574245"/>
            <a:ext cx="1704876" cy="32518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Image result for japan chemical industry association logo"/>
          <p:cNvPicPr>
            <a:picLocks noChangeAspect="1" noChangeArrowheads="1"/>
          </p:cNvPicPr>
          <p:nvPr/>
        </p:nvPicPr>
        <p:blipFill rotWithShape="1">
          <a:blip r:embed="rId47" cstate="hqprint">
            <a:extLst>
              <a:ext uri="{28A0092B-C50C-407E-A947-70E740481C1C}">
                <a14:useLocalDpi xmlns:a14="http://schemas.microsoft.com/office/drawing/2010/main" val="0"/>
              </a:ext>
            </a:extLst>
          </a:blip>
          <a:srcRect t="18340" b="15698"/>
          <a:stretch/>
        </p:blipFill>
        <p:spPr bwMode="auto">
          <a:xfrm>
            <a:off x="10617897" y="4124746"/>
            <a:ext cx="1198458" cy="82725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p:cNvPicPr>
            <a:picLocks noChangeAspect="1"/>
          </p:cNvPicPr>
          <p:nvPr/>
        </p:nvPicPr>
        <p:blipFill>
          <a:blip r:embed="rId48"/>
          <a:stretch>
            <a:fillRect/>
          </a:stretch>
        </p:blipFill>
        <p:spPr>
          <a:xfrm>
            <a:off x="2343277" y="4868340"/>
            <a:ext cx="679519" cy="707465"/>
          </a:xfrm>
          <a:prstGeom prst="rect">
            <a:avLst/>
          </a:prstGeom>
        </p:spPr>
      </p:pic>
      <p:pic>
        <p:nvPicPr>
          <p:cNvPr id="121" name="Picture 8" descr="Image result for siegwerk logo"/>
          <p:cNvPicPr>
            <a:picLocks noChangeAspect="1" noChangeArrowheads="1"/>
          </p:cNvPicPr>
          <p:nvPr/>
        </p:nvPicPr>
        <p:blipFill>
          <a:blip r:embed="rId49" cstate="hqprint">
            <a:extLst>
              <a:ext uri="{28A0092B-C50C-407E-A947-70E740481C1C}">
                <a14:useLocalDpi xmlns:a14="http://schemas.microsoft.com/office/drawing/2010/main" val="0"/>
              </a:ext>
            </a:extLst>
          </a:blip>
          <a:srcRect/>
          <a:stretch>
            <a:fillRect/>
          </a:stretch>
        </p:blipFill>
        <p:spPr bwMode="auto">
          <a:xfrm>
            <a:off x="6464110" y="3237381"/>
            <a:ext cx="1448686" cy="35717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p:cNvPicPr>
            <a:picLocks noChangeAspect="1"/>
          </p:cNvPicPr>
          <p:nvPr/>
        </p:nvPicPr>
        <p:blipFill>
          <a:blip r:embed="rId50">
            <a:clrChange>
              <a:clrFrom>
                <a:srgbClr val="FFFFFF"/>
              </a:clrFrom>
              <a:clrTo>
                <a:srgbClr val="FFFFFF">
                  <a:alpha val="0"/>
                </a:srgbClr>
              </a:clrTo>
            </a:clrChange>
          </a:blip>
          <a:stretch>
            <a:fillRect/>
          </a:stretch>
        </p:blipFill>
        <p:spPr>
          <a:xfrm>
            <a:off x="10048749" y="2313108"/>
            <a:ext cx="761931" cy="1035076"/>
          </a:xfrm>
          <a:prstGeom prst="rect">
            <a:avLst/>
          </a:prstGeom>
        </p:spPr>
      </p:pic>
      <p:pic>
        <p:nvPicPr>
          <p:cNvPr id="123" name="Picture 2" descr="Image result for mars inc logo"/>
          <p:cNvPicPr>
            <a:picLocks noChangeAspect="1" noChangeArrowheads="1"/>
          </p:cNvPicPr>
          <p:nvPr/>
        </p:nvPicPr>
        <p:blipFill>
          <a:blip r:embed="rId51" cstate="hqprint">
            <a:extLst>
              <a:ext uri="{28A0092B-C50C-407E-A947-70E740481C1C}">
                <a14:useLocalDpi xmlns:a14="http://schemas.microsoft.com/office/drawing/2010/main" val="0"/>
              </a:ext>
            </a:extLst>
          </a:blip>
          <a:srcRect/>
          <a:stretch>
            <a:fillRect/>
          </a:stretch>
        </p:blipFill>
        <p:spPr bwMode="auto">
          <a:xfrm>
            <a:off x="4600902" y="4612385"/>
            <a:ext cx="1350241" cy="27207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Image result for johnson &amp; johnson logo"/>
          <p:cNvPicPr>
            <a:picLocks noChangeAspect="1" noChangeArrowheads="1"/>
          </p:cNvPicPr>
          <p:nvPr/>
        </p:nvPicPr>
        <p:blipFill>
          <a:blip r:embed="rId52" cstate="hqprint">
            <a:extLst>
              <a:ext uri="{28A0092B-C50C-407E-A947-70E740481C1C}">
                <a14:useLocalDpi xmlns:a14="http://schemas.microsoft.com/office/drawing/2010/main" val="0"/>
              </a:ext>
            </a:extLst>
          </a:blip>
          <a:srcRect/>
          <a:stretch>
            <a:fillRect/>
          </a:stretch>
        </p:blipFill>
        <p:spPr bwMode="auto">
          <a:xfrm>
            <a:off x="4387280" y="3717047"/>
            <a:ext cx="1785036" cy="339157"/>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 descr="PepsiCo"/>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577162" y="5600592"/>
            <a:ext cx="1447908" cy="332853"/>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p:cNvGrpSpPr/>
          <p:nvPr/>
        </p:nvGrpSpPr>
        <p:grpSpPr>
          <a:xfrm>
            <a:off x="9150363" y="1959225"/>
            <a:ext cx="2968019" cy="490399"/>
            <a:chOff x="9271697" y="1876718"/>
            <a:chExt cx="2591054" cy="428114"/>
          </a:xfrm>
        </p:grpSpPr>
        <p:pic>
          <p:nvPicPr>
            <p:cNvPr id="127" name="Picture 6" descr="ASEAN Federation of Plastics Industries (AFPI)"/>
            <p:cNvPicPr>
              <a:picLocks noChangeAspect="1" noChangeArrowheads="1"/>
            </p:cNvPicPr>
            <p:nvPr/>
          </p:nvPicPr>
          <p:blipFill rotWithShape="1">
            <a:blip r:embed="rId54">
              <a:extLst>
                <a:ext uri="{28A0092B-C50C-407E-A947-70E740481C1C}">
                  <a14:useLocalDpi xmlns:a14="http://schemas.microsoft.com/office/drawing/2010/main" val="0"/>
                </a:ext>
              </a:extLst>
            </a:blip>
            <a:srcRect r="81931"/>
            <a:stretch/>
          </p:blipFill>
          <p:spPr bwMode="auto">
            <a:xfrm>
              <a:off x="9271697" y="1885731"/>
              <a:ext cx="481903" cy="419101"/>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6" descr="ASEAN Federation of Plastics Industries (AFPI)"/>
            <p:cNvPicPr>
              <a:picLocks noChangeAspect="1" noChangeArrowheads="1"/>
            </p:cNvPicPr>
            <p:nvPr/>
          </p:nvPicPr>
          <p:blipFill rotWithShape="1">
            <a:blip r:embed="rId54">
              <a:extLst>
                <a:ext uri="{28A0092B-C50C-407E-A947-70E740481C1C}">
                  <a14:useLocalDpi xmlns:a14="http://schemas.microsoft.com/office/drawing/2010/main" val="0"/>
                </a:ext>
              </a:extLst>
            </a:blip>
            <a:srcRect l="19974"/>
            <a:stretch/>
          </p:blipFill>
          <p:spPr bwMode="auto">
            <a:xfrm>
              <a:off x="9728455" y="1876718"/>
              <a:ext cx="2134296" cy="419101"/>
            </a:xfrm>
            <a:prstGeom prst="rect">
              <a:avLst/>
            </a:prstGeom>
            <a:noFill/>
            <a:extLst>
              <a:ext uri="{909E8E84-426E-40DD-AFC4-6F175D3DCCD1}">
                <a14:hiddenFill xmlns:a14="http://schemas.microsoft.com/office/drawing/2010/main">
                  <a:solidFill>
                    <a:srgbClr val="FFFFFF"/>
                  </a:solidFill>
                </a14:hiddenFill>
              </a:ext>
            </a:extLst>
          </p:spPr>
        </p:pic>
      </p:grpSp>
      <p:pic>
        <p:nvPicPr>
          <p:cNvPr id="129" name="Picture 3" descr="https://gallery.mailchimp.com/11c4d2d2a73d17c27b6c7ab6f/images/eaf1f7f0-59bd-4a1c-b5c0-aa5c2718eca1.png"/>
          <p:cNvPicPr>
            <a:picLocks noChangeAspect="1" noChangeArrowheads="1"/>
          </p:cNvPicPr>
          <p:nvPr/>
        </p:nvPicPr>
        <p:blipFill>
          <a:blip r:link="rId55">
            <a:extLst>
              <a:ext uri="{28A0092B-C50C-407E-A947-70E740481C1C}">
                <a14:useLocalDpi xmlns:a14="http://schemas.microsoft.com/office/drawing/2010/main" val="0"/>
              </a:ext>
            </a:extLst>
          </a:blip>
          <a:srcRect/>
          <a:stretch>
            <a:fillRect/>
          </a:stretch>
        </p:blipFill>
        <p:spPr bwMode="auto">
          <a:xfrm>
            <a:off x="8166165" y="3370890"/>
            <a:ext cx="1166975" cy="5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3428" y="883432"/>
            <a:ext cx="10590567" cy="584775"/>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0" i="1" u="none" strike="noStrike" kern="1200" cap="none" spc="0" normalizeH="0" baseline="0" noProof="0" smtClean="0">
                <a:ln>
                  <a:noFill/>
                </a:ln>
                <a:solidFill>
                  <a:srgbClr val="151444"/>
                </a:solidFill>
                <a:effectLst/>
                <a:uLnTx/>
                <a:uFillTx/>
                <a:latin typeface="Arial" panose="020B0604020202020204"/>
                <a:ea typeface="+mn-ea"/>
                <a:cs typeface="+mn-cs"/>
              </a:rPr>
              <a:t>60</a:t>
            </a:r>
            <a:r>
              <a:rPr kumimoji="0" lang="en-US" sz="1600" b="0" i="1" u="none" strike="noStrike" kern="1200" cap="none" spc="0" normalizeH="0" baseline="0" noProof="0">
                <a:ln>
                  <a:noFill/>
                </a:ln>
                <a:solidFill>
                  <a:srgbClr val="151444"/>
                </a:solidFill>
                <a:effectLst/>
                <a:uLnTx/>
                <a:uFillTx/>
                <a:latin typeface="Arial" panose="020B0604020202020204"/>
                <a:ea typeface="+mn-ea"/>
                <a:cs typeface="+mn-cs"/>
              </a:rPr>
              <a:t>+ </a:t>
            </a:r>
            <a:r>
              <a:rPr kumimoji="0" lang="en-US" sz="1600" b="0" i="1" u="none" strike="noStrike" kern="1200" cap="none" spc="0" normalizeH="0" baseline="0" noProof="0" smtClean="0">
                <a:ln>
                  <a:noFill/>
                </a:ln>
                <a:solidFill>
                  <a:srgbClr val="151444"/>
                </a:solidFill>
                <a:effectLst/>
                <a:uLnTx/>
                <a:uFillTx/>
                <a:latin typeface="Arial" panose="020B0604020202020204"/>
                <a:ea typeface="+mn-ea"/>
                <a:cs typeface="+mn-cs"/>
              </a:rPr>
              <a:t>organizations joined </a:t>
            </a:r>
            <a:r>
              <a:rPr kumimoji="0" lang="en-US" sz="1600" b="0" i="1" u="none" strike="noStrike" kern="1200" cap="none" spc="0" normalizeH="0" baseline="0" noProof="0">
                <a:ln>
                  <a:noFill/>
                </a:ln>
                <a:solidFill>
                  <a:srgbClr val="151444"/>
                </a:solidFill>
                <a:effectLst/>
                <a:uLnTx/>
                <a:uFillTx/>
                <a:latin typeface="Arial" panose="020B0604020202020204"/>
                <a:ea typeface="+mn-ea"/>
                <a:cs typeface="+mn-cs"/>
              </a:rPr>
              <a:t>APC discussions in March and July 2018 to help define the Coalition’s mission, objectives, potential governance model, and project selection criteria</a:t>
            </a:r>
            <a:endParaRPr kumimoji="0" lang="en-US" sz="1600" b="0" i="1" u="none" strike="noStrike" kern="1200" cap="none" spc="0" normalizeH="0" baseline="0" noProof="0" dirty="0">
              <a:ln>
                <a:noFill/>
              </a:ln>
              <a:solidFill>
                <a:srgbClr val="151444"/>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5561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5889" y="1669579"/>
            <a:ext cx="3097397" cy="3286800"/>
          </a:xfrm>
        </p:spPr>
        <p:txBody>
          <a:bodyPr/>
          <a:lstStyle/>
          <a:p>
            <a:r>
              <a:rPr lang="en-US" sz="3600" b="1" dirty="0" smtClean="0">
                <a:latin typeface="Arial" panose="020B0604020202020204" pitchFamily="34" charset="0"/>
                <a:cs typeface="Arial" panose="020B0604020202020204" pitchFamily="34" charset="0"/>
              </a:rPr>
              <a:t>Initial potential projects</a:t>
            </a:r>
            <a:endParaRPr lang="en-US" sz="3600" b="1" dirty="0">
              <a:latin typeface="Arial" panose="020B0604020202020204" pitchFamily="34" charset="0"/>
              <a:cs typeface="Arial" panose="020B0604020202020204" pitchFamily="34" charset="0"/>
            </a:endParaRPr>
          </a:p>
        </p:txBody>
      </p:sp>
      <p:sp>
        <p:nvSpPr>
          <p:cNvPr id="9" name="Text Placeholder 2"/>
          <p:cNvSpPr txBox="1">
            <a:spLocks/>
          </p:cNvSpPr>
          <p:nvPr/>
        </p:nvSpPr>
        <p:spPr>
          <a:xfrm>
            <a:off x="3973286" y="715839"/>
            <a:ext cx="7904479" cy="4098300"/>
          </a:xfrm>
          <a:prstGeom prst="rect">
            <a:avLst/>
          </a:prstGeom>
        </p:spPr>
        <p:txBody>
          <a:bodyPr/>
          <a:lstStyle>
            <a:lvl1pPr marL="0" indent="0" algn="l" defTabSz="914400" rtl="0" eaLnBrk="1" latinLnBrk="0" hangingPunct="1">
              <a:lnSpc>
                <a:spcPct val="110000"/>
              </a:lnSpc>
              <a:spcBef>
                <a:spcPts val="60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B1A5B"/>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B1A5B"/>
              </a:buClr>
              <a:buFont typeface="Arial" panose="020B0604020202020204" pitchFamily="34" charset="0"/>
              <a:buChar char="​"/>
              <a:defRPr lang="en-US" sz="1600" kern="1200">
                <a:solidFill>
                  <a:srgbClr val="1B1A5B"/>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B1A5B"/>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B1A5B"/>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B1A5B"/>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B1A5B"/>
              </a:buClr>
              <a:buFont typeface="Arial" panose="020B0604020202020204" pitchFamily="34" charset="0"/>
              <a:buChar char="​"/>
              <a:defRPr lang="en-US" sz="5400" kern="1200" baseline="0" smtClean="0">
                <a:solidFill>
                  <a:srgbClr val="1B1A5B"/>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B1A5B"/>
              </a:buClr>
              <a:buFont typeface="Arial" panose="020B0604020202020204" pitchFamily="34" charset="0"/>
              <a:buChar char="​"/>
              <a:defRPr lang="en-US" sz="2400" kern="1200" baseline="0" dirty="0">
                <a:solidFill>
                  <a:srgbClr val="1B1A5B"/>
                </a:solidFill>
                <a:latin typeface="+mn-lt"/>
                <a:ea typeface="+mn-ea"/>
                <a:cs typeface="+mn-cs"/>
                <a:sym typeface="Trebuchet MS" panose="020B0603020202020204" pitchFamily="34" charset="0"/>
              </a:defRPr>
            </a:lvl9pPr>
          </a:lstStyle>
          <a:p>
            <a:pPr marL="0" marR="0" lvl="0" indent="0" algn="l" defTabSz="914400" rtl="0" eaLnBrk="1" fontAlgn="auto" latinLnBrk="0" hangingPunct="1">
              <a:lnSpc>
                <a:spcPct val="100000"/>
              </a:lnSpc>
              <a:spcBef>
                <a:spcPts val="1800"/>
              </a:spcBef>
              <a:spcAft>
                <a:spcPts val="1800"/>
              </a:spcAft>
              <a:buClr>
                <a:srgbClr val="1B1A5B"/>
              </a:buClr>
              <a:buSzTx/>
              <a:buFont typeface="Arial" panose="020B0604020202020204" pitchFamily="34" charset="0"/>
              <a:buChar char="​"/>
              <a:tabLst/>
              <a:defRPr/>
            </a:pPr>
            <a:r>
              <a:rPr kumimoji="0" lang="en-US" sz="2200" b="1" i="0" u="none" strike="noStrike" kern="1200" cap="none" spc="0" normalizeH="0" baseline="0" noProof="0" smtClean="0">
                <a:ln>
                  <a:noFill/>
                </a:ln>
                <a:solidFill>
                  <a:srgbClr val="1B1A5B"/>
                </a:solidFill>
                <a:effectLst/>
                <a:uLnTx/>
                <a:uFillTx/>
                <a:latin typeface="Arial" panose="020B0604020202020204"/>
                <a:ea typeface="+mn-ea"/>
                <a:cs typeface="+mn-cs"/>
                <a:sym typeface="Trebuchet MS" panose="020B0603020202020204" pitchFamily="34" charset="0"/>
              </a:rPr>
              <a:t>APC Project Teams are currently being formed to advance project plans and cost estimates for three ideas:</a:t>
            </a:r>
          </a:p>
          <a:p>
            <a:pPr marL="346075" marR="0" lvl="0" indent="-346075" algn="l" defTabSz="914400" rtl="0" eaLnBrk="1" fontAlgn="auto" latinLnBrk="0" hangingPunct="1">
              <a:lnSpc>
                <a:spcPct val="100000"/>
              </a:lnSpc>
              <a:spcBef>
                <a:spcPts val="1800"/>
              </a:spcBef>
              <a:spcAft>
                <a:spcPts val="1800"/>
              </a:spcAft>
              <a:buClr>
                <a:srgbClr val="1B1A5B"/>
              </a:buClr>
              <a:buSzTx/>
              <a:buFont typeface="+mj-lt"/>
              <a:buAutoNum type="arabicPeriod"/>
              <a:tabLst/>
              <a:defRPr/>
            </a:pPr>
            <a:r>
              <a:rPr kumimoji="0" lang="en-US" sz="2200" b="0" i="0" u="none" strike="noStrike" kern="1200" cap="none" spc="0" normalizeH="0" baseline="0" noProof="0" smtClean="0">
                <a:ln>
                  <a:noFill/>
                </a:ln>
                <a:solidFill>
                  <a:srgbClr val="FFC800"/>
                </a:solidFill>
                <a:effectLst/>
                <a:uLnTx/>
                <a:uFillTx/>
                <a:latin typeface="Arial" panose="020B0604020202020204"/>
                <a:ea typeface="+mn-ea"/>
                <a:cs typeface="+mn-cs"/>
                <a:sym typeface="Trebuchet MS" panose="020B0603020202020204" pitchFamily="34" charset="0"/>
              </a:rPr>
              <a:t> </a:t>
            </a:r>
            <a:r>
              <a:rPr kumimoji="0" lang="en-US" sz="2200" b="1" i="0" u="none" strike="noStrike" kern="1200" cap="none" spc="0" normalizeH="0" baseline="0" noProof="0" smtClean="0">
                <a:ln>
                  <a:noFill/>
                </a:ln>
                <a:solidFill>
                  <a:srgbClr val="FFC800"/>
                </a:solidFill>
                <a:effectLst/>
                <a:uLnTx/>
                <a:uFillTx/>
                <a:latin typeface="Arial" panose="020B0604020202020204"/>
                <a:ea typeface="+mn-ea"/>
                <a:cs typeface="+mn-cs"/>
                <a:sym typeface="Trebuchet MS" panose="020B0603020202020204" pitchFamily="34" charset="0"/>
              </a:rPr>
              <a:t>City-partnership </a:t>
            </a:r>
            <a:r>
              <a:rPr kumimoji="0" lang="en-US" sz="2200" b="1" i="0" u="none" strike="noStrike" kern="1200" cap="none" spc="0" normalizeH="0" baseline="0" noProof="0" dirty="0" smtClean="0">
                <a:ln>
                  <a:noFill/>
                </a:ln>
                <a:solidFill>
                  <a:srgbClr val="FFC800"/>
                </a:solidFill>
                <a:effectLst/>
                <a:uLnTx/>
                <a:uFillTx/>
                <a:latin typeface="Arial" panose="020B0604020202020204"/>
                <a:ea typeface="+mn-ea"/>
                <a:cs typeface="+mn-cs"/>
                <a:sym typeface="Trebuchet MS" panose="020B0603020202020204" pitchFamily="34" charset="0"/>
              </a:rPr>
              <a:t>programs</a:t>
            </a: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 to design, implement and scale effective waste management systems to prevent plastic leakage – target launch of three cities across three high-leakage countries</a:t>
            </a:r>
          </a:p>
          <a:p>
            <a:pPr marL="346075" marR="0" lvl="0" indent="-346075" algn="l" defTabSz="914400" rtl="0" eaLnBrk="1" fontAlgn="auto" latinLnBrk="0" hangingPunct="1">
              <a:lnSpc>
                <a:spcPct val="100000"/>
              </a:lnSpc>
              <a:spcBef>
                <a:spcPts val="1800"/>
              </a:spcBef>
              <a:spcAft>
                <a:spcPts val="1800"/>
              </a:spcAft>
              <a:buClr>
                <a:srgbClr val="1B1A5B"/>
              </a:buClr>
              <a:buSzTx/>
              <a:buFont typeface="+mj-lt"/>
              <a:buAutoNum type="arabicPeriod"/>
              <a:tabLst/>
              <a:defRPr/>
            </a:pP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Information system to improve information about after-use plastic material flows – with an initial focus on developing an </a:t>
            </a:r>
            <a:r>
              <a:rPr kumimoji="0" lang="en-US" sz="2200" b="1" i="0" u="none" strike="noStrike" kern="1200" cap="none" spc="0" normalizeH="0" baseline="0" noProof="0" dirty="0" smtClean="0">
                <a:ln>
                  <a:noFill/>
                </a:ln>
                <a:solidFill>
                  <a:srgbClr val="FFC800"/>
                </a:solidFill>
                <a:effectLst/>
                <a:uLnTx/>
                <a:uFillTx/>
                <a:latin typeface="Arial" panose="020B0604020202020204"/>
                <a:ea typeface="+mn-ea"/>
                <a:cs typeface="+mn-cs"/>
                <a:sym typeface="Trebuchet MS" panose="020B0603020202020204" pitchFamily="34" charset="0"/>
              </a:rPr>
              <a:t>open-access database</a:t>
            </a:r>
          </a:p>
          <a:p>
            <a:pPr marL="346075" marR="0" lvl="0" indent="-346075" algn="l" defTabSz="914400" rtl="0" eaLnBrk="1" fontAlgn="auto" latinLnBrk="0" hangingPunct="1">
              <a:lnSpc>
                <a:spcPct val="100000"/>
              </a:lnSpc>
              <a:spcBef>
                <a:spcPts val="1800"/>
              </a:spcBef>
              <a:spcAft>
                <a:spcPts val="1800"/>
              </a:spcAft>
              <a:buClr>
                <a:srgbClr val="1B1A5B"/>
              </a:buClr>
              <a:buSzTx/>
              <a:buFont typeface="+mj-lt"/>
              <a:buAutoNum type="arabicPeriod"/>
              <a:tabLst/>
              <a:defRPr/>
            </a:pP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Reuse of post-use </a:t>
            </a:r>
            <a:r>
              <a:rPr kumimoji="0" lang="en-US" sz="2200" b="1" i="0" u="none" strike="noStrike" kern="1200" cap="none" spc="0" normalizeH="0" baseline="0" noProof="0" dirty="0" smtClean="0">
                <a:ln>
                  <a:noFill/>
                </a:ln>
                <a:solidFill>
                  <a:srgbClr val="FFC800"/>
                </a:solidFill>
                <a:effectLst/>
                <a:uLnTx/>
                <a:uFillTx/>
                <a:latin typeface="Arial" panose="020B0604020202020204"/>
                <a:ea typeface="+mn-ea"/>
                <a:cs typeface="+mn-cs"/>
                <a:sym typeface="Trebuchet MS" panose="020B0603020202020204" pitchFamily="34" charset="0"/>
              </a:rPr>
              <a:t>plastics in roads and building materials</a:t>
            </a:r>
            <a:endParaRPr kumimoji="0" lang="en-US" sz="2200" b="1" i="0" u="none" strike="noStrike" kern="1200" cap="none" spc="0" normalizeH="0" baseline="0" noProof="0" dirty="0">
              <a:ln>
                <a:noFill/>
              </a:ln>
              <a:solidFill>
                <a:srgbClr val="FFC800"/>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898472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80" name="think-cell Slide" r:id="rId6" imgW="415" imgH="416" progId="TCLayout.ActiveDocument.1">
                  <p:embed/>
                </p:oleObj>
              </mc:Choice>
              <mc:Fallback>
                <p:oleObj name="think-cell Slide" r:id="rId6" imgW="415" imgH="416" progId="TCLayout.ActiveDocument.1">
                  <p:embed/>
                  <p:pic>
                    <p:nvPicPr>
                      <p:cNvPr id="16" name="Object 1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30000" y="622800"/>
            <a:ext cx="10933350" cy="387798"/>
          </a:xfrm>
        </p:spPr>
        <p:txBody>
          <a:bodyPr/>
          <a:lstStyle/>
          <a:p>
            <a:r>
              <a:rPr lang="en-US" sz="2800" b="1" smtClean="0"/>
              <a:t>Where are we at…</a:t>
            </a:r>
            <a:endParaRPr lang="en-US" sz="2800" b="1" dirty="0"/>
          </a:p>
        </p:txBody>
      </p:sp>
      <p:sp>
        <p:nvSpPr>
          <p:cNvPr id="5" name="Text Placeholder 2"/>
          <p:cNvSpPr txBox="1">
            <a:spLocks/>
          </p:cNvSpPr>
          <p:nvPr/>
        </p:nvSpPr>
        <p:spPr>
          <a:xfrm>
            <a:off x="630000" y="1351546"/>
            <a:ext cx="10446972" cy="4098300"/>
          </a:xfrm>
          <a:prstGeom prst="rect">
            <a:avLst/>
          </a:prstGeom>
        </p:spPr>
        <p:txBody>
          <a:bodyPr/>
          <a:lstStyle>
            <a:lvl1pPr marL="0" indent="0" algn="l" defTabSz="914400" rtl="0" eaLnBrk="1" latinLnBrk="0" hangingPunct="1">
              <a:lnSpc>
                <a:spcPct val="110000"/>
              </a:lnSpc>
              <a:spcBef>
                <a:spcPts val="60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B1A5B"/>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B1A5B"/>
              </a:buClr>
              <a:buFont typeface="Arial" panose="020B0604020202020204" pitchFamily="34" charset="0"/>
              <a:buChar char="​"/>
              <a:defRPr lang="en-US" sz="1600" kern="1200">
                <a:solidFill>
                  <a:srgbClr val="1B1A5B"/>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B1A5B"/>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B1A5B"/>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B1A5B"/>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B1A5B"/>
              </a:buClr>
              <a:buFont typeface="Arial" panose="020B0604020202020204" pitchFamily="34" charset="0"/>
              <a:buChar char="​"/>
              <a:defRPr lang="en-US" sz="5400" kern="1200" baseline="0" smtClean="0">
                <a:solidFill>
                  <a:srgbClr val="1B1A5B"/>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B1A5B"/>
              </a:buClr>
              <a:buFont typeface="Arial" panose="020B0604020202020204" pitchFamily="34" charset="0"/>
              <a:buChar char="​"/>
              <a:defRPr lang="en-US" sz="2400" kern="1200" baseline="0" dirty="0">
                <a:solidFill>
                  <a:srgbClr val="1B1A5B"/>
                </a:solidFill>
                <a:latin typeface="+mn-lt"/>
                <a:ea typeface="+mn-ea"/>
                <a:cs typeface="+mn-cs"/>
                <a:sym typeface="Trebuchet MS" panose="020B0603020202020204" pitchFamily="34" charset="0"/>
              </a:defRPr>
            </a:lvl9pPr>
          </a:lstStyle>
          <a:p>
            <a:pPr marL="342900" marR="0" lvl="0" indent="-342900" algn="l" defTabSz="914400" rtl="0" eaLnBrk="1" fontAlgn="auto" latinLnBrk="0" hangingPunct="1">
              <a:lnSpc>
                <a:spcPct val="100000"/>
              </a:lnSpc>
              <a:spcBef>
                <a:spcPts val="1200"/>
              </a:spcBef>
              <a:spcAft>
                <a:spcPts val="1200"/>
              </a:spcAft>
              <a:buClr>
                <a:srgbClr val="1B1A5B"/>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The </a:t>
            </a:r>
            <a:r>
              <a:rPr kumimoji="0" lang="en-US" sz="2000" b="1"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mission of the AP Coalition is widely </a:t>
            </a:r>
            <a:r>
              <a:rPr kumimoji="0" lang="en-US" sz="2000" b="1"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supported</a:t>
            </a: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 however appropriate questions are being raised about </a:t>
            </a:r>
            <a:r>
              <a:rPr kumimoji="0" lang="en-US" sz="2000" b="1"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how the APC should be established and governed</a:t>
            </a: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 to support cost-efficiency and communications clarity</a:t>
            </a:r>
            <a:endParaRPr kumimoji="0" lang="en-US" sz="20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endParaRPr>
          </a:p>
          <a:p>
            <a:pPr marL="342900" marR="0" lvl="0" indent="-342900" algn="l" defTabSz="914400" rtl="0" eaLnBrk="1" fontAlgn="auto" latinLnBrk="0" hangingPunct="1">
              <a:lnSpc>
                <a:spcPct val="100000"/>
              </a:lnSpc>
              <a:spcBef>
                <a:spcPts val="1200"/>
              </a:spcBef>
              <a:spcAft>
                <a:spcPts val="1200"/>
              </a:spcAft>
              <a:buClr>
                <a:srgbClr val="1B1A5B"/>
              </a:buClr>
              <a:buSzTx/>
              <a:buFont typeface="Arial" panose="020B0604020202020204" pitchFamily="34" charset="0"/>
              <a:buChar char="•"/>
              <a:tabLst/>
              <a:defRPr/>
            </a:pPr>
            <a:r>
              <a:rPr kumimoji="0" lang="en-US" sz="2000" b="0" i="0" u="none" strike="noStrike" kern="1200" cap="none" spc="0" normalizeH="0" baseline="0" noProof="0" smtClean="0">
                <a:ln>
                  <a:noFill/>
                </a:ln>
                <a:solidFill>
                  <a:srgbClr val="151444"/>
                </a:solidFill>
                <a:effectLst/>
                <a:uLnTx/>
                <a:uFillTx/>
                <a:latin typeface="Arial" panose="020B0604020202020204"/>
                <a:ea typeface="+mn-ea"/>
                <a:cs typeface="+mn-cs"/>
                <a:sym typeface="Trebuchet MS" panose="020B0603020202020204" pitchFamily="34" charset="0"/>
              </a:rPr>
              <a:t>We </a:t>
            </a:r>
            <a:r>
              <a:rPr kumimoji="0" lang="en-US" sz="20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are working on </a:t>
            </a:r>
            <a:r>
              <a:rPr kumimoji="0" lang="en-US" sz="2000" b="1"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formalizing a relationship with this expanded global alliance</a:t>
            </a:r>
            <a:r>
              <a:rPr kumimoji="0" lang="en-US" sz="20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 with an eye towards capturing </a:t>
            </a: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the </a:t>
            </a:r>
            <a:r>
              <a:rPr kumimoji="0" lang="en-US" sz="20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value of such a </a:t>
            </a: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relationship for the AP Coalition</a:t>
            </a:r>
          </a:p>
          <a:p>
            <a:pPr marL="342900" marR="0" lvl="0" indent="-342900" algn="l" defTabSz="914400" rtl="0" eaLnBrk="1" fontAlgn="auto" latinLnBrk="0" hangingPunct="1">
              <a:lnSpc>
                <a:spcPct val="100000"/>
              </a:lnSpc>
              <a:spcBef>
                <a:spcPts val="1200"/>
              </a:spcBef>
              <a:spcAft>
                <a:spcPts val="1200"/>
              </a:spcAft>
              <a:buClr>
                <a:srgbClr val="1B1A5B"/>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This approach will </a:t>
            </a:r>
            <a:r>
              <a:rPr kumimoji="0" lang="en-US" sz="2000" b="1"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focus </a:t>
            </a:r>
            <a:r>
              <a:rPr kumimoji="0" lang="en-US" sz="2000" b="1"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on ensuring that fees remain low, or further reduced</a:t>
            </a:r>
            <a:r>
              <a:rPr kumimoji="0" lang="en-US" sz="20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 to enable </a:t>
            </a: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maximum participation of local </a:t>
            </a:r>
            <a:r>
              <a:rPr kumimoji="0" lang="en-US" sz="20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companies and groups to join our </a:t>
            </a:r>
            <a:r>
              <a:rPr kumimoji="0" lang="en-US" sz="20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efforts</a:t>
            </a:r>
            <a:endParaRPr kumimoji="0" lang="en-US" sz="20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endParaRPr>
          </a:p>
        </p:txBody>
      </p:sp>
    </p:spTree>
    <p:custDataLst>
      <p:tags r:id="rId2"/>
    </p:custDataLst>
    <p:extLst>
      <p:ext uri="{BB962C8B-B14F-4D97-AF65-F5344CB8AC3E}">
        <p14:creationId xmlns:p14="http://schemas.microsoft.com/office/powerpoint/2010/main" val="707245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4" name="think-cell Slide" r:id="rId6" imgW="415" imgH="416" progId="TCLayout.ActiveDocument.1">
                  <p:embed/>
                </p:oleObj>
              </mc:Choice>
              <mc:Fallback>
                <p:oleObj name="think-cell Slide" r:id="rId6" imgW="415" imgH="416" progId="TCLayout.ActiveDocument.1">
                  <p:embed/>
                  <p:pic>
                    <p:nvPicPr>
                      <p:cNvPr id="16" name="Object 1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30000" y="622800"/>
            <a:ext cx="10933350" cy="387798"/>
          </a:xfrm>
        </p:spPr>
        <p:txBody>
          <a:bodyPr/>
          <a:lstStyle/>
          <a:p>
            <a:r>
              <a:rPr lang="en-US" sz="2800" b="1" smtClean="0"/>
              <a:t>APC next </a:t>
            </a:r>
            <a:r>
              <a:rPr lang="en-US" sz="2800" b="1" dirty="0"/>
              <a:t>steps and timeline</a:t>
            </a:r>
          </a:p>
        </p:txBody>
      </p:sp>
      <p:cxnSp>
        <p:nvCxnSpPr>
          <p:cNvPr id="6" name="Straight Connector 5"/>
          <p:cNvCxnSpPr/>
          <p:nvPr/>
        </p:nvCxnSpPr>
        <p:spPr>
          <a:xfrm>
            <a:off x="1201352" y="3817157"/>
            <a:ext cx="1029140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314898" y="3666328"/>
            <a:ext cx="274320" cy="274320"/>
            <a:chOff x="2314898" y="3351368"/>
            <a:chExt cx="274320" cy="274320"/>
          </a:xfrm>
        </p:grpSpPr>
        <p:sp>
          <p:nvSpPr>
            <p:cNvPr id="7" name="Oval 6"/>
            <p:cNvSpPr/>
            <p:nvPr/>
          </p:nvSpPr>
          <p:spPr>
            <a:xfrm>
              <a:off x="2314898" y="3351368"/>
              <a:ext cx="274320" cy="27432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1444"/>
                </a:solidFill>
                <a:effectLst/>
                <a:uLnTx/>
                <a:uFillTx/>
                <a:latin typeface="Arial" panose="020B0604020202020204"/>
                <a:ea typeface="+mn-ea"/>
                <a:cs typeface="+mn-cs"/>
              </a:endParaRPr>
            </a:p>
          </p:txBody>
        </p:sp>
        <p:grpSp>
          <p:nvGrpSpPr>
            <p:cNvPr id="8" name="Group 7"/>
            <p:cNvGrpSpPr/>
            <p:nvPr/>
          </p:nvGrpSpPr>
          <p:grpSpPr>
            <a:xfrm rot="5400000">
              <a:off x="2414476" y="3415124"/>
              <a:ext cx="91440" cy="182880"/>
              <a:chOff x="5698503" y="2454305"/>
              <a:chExt cx="1366887" cy="3676453"/>
            </a:xfrm>
          </p:grpSpPr>
          <p:cxnSp>
            <p:nvCxnSpPr>
              <p:cNvPr id="9" name="Straight Connector 8"/>
              <p:cNvCxnSpPr/>
              <p:nvPr/>
            </p:nvCxnSpPr>
            <p:spPr>
              <a:xfrm>
                <a:off x="5698503" y="2454305"/>
                <a:ext cx="1366887" cy="18382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698503" y="4292532"/>
                <a:ext cx="1366887" cy="18382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4953493" y="3666328"/>
            <a:ext cx="274320" cy="274320"/>
            <a:chOff x="5145987" y="3351368"/>
            <a:chExt cx="274320" cy="274320"/>
          </a:xfrm>
        </p:grpSpPr>
        <p:sp>
          <p:nvSpPr>
            <p:cNvPr id="11" name="Oval 10"/>
            <p:cNvSpPr/>
            <p:nvPr/>
          </p:nvSpPr>
          <p:spPr>
            <a:xfrm>
              <a:off x="5145987" y="3351368"/>
              <a:ext cx="274320" cy="27432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1444"/>
                </a:solidFill>
                <a:effectLst/>
                <a:uLnTx/>
                <a:uFillTx/>
                <a:latin typeface="Arial" panose="020B0604020202020204"/>
                <a:ea typeface="+mn-ea"/>
                <a:cs typeface="+mn-cs"/>
              </a:endParaRPr>
            </a:p>
          </p:txBody>
        </p:sp>
        <p:grpSp>
          <p:nvGrpSpPr>
            <p:cNvPr id="12" name="Group 11"/>
            <p:cNvGrpSpPr/>
            <p:nvPr/>
          </p:nvGrpSpPr>
          <p:grpSpPr>
            <a:xfrm rot="16200000" flipV="1">
              <a:off x="5245565" y="3386843"/>
              <a:ext cx="91440" cy="182880"/>
              <a:chOff x="5698503" y="2454305"/>
              <a:chExt cx="1366887" cy="3676453"/>
            </a:xfrm>
          </p:grpSpPr>
          <p:cxnSp>
            <p:nvCxnSpPr>
              <p:cNvPr id="13" name="Straight Connector 12"/>
              <p:cNvCxnSpPr/>
              <p:nvPr/>
            </p:nvCxnSpPr>
            <p:spPr>
              <a:xfrm>
                <a:off x="5698503" y="2454305"/>
                <a:ext cx="1366887" cy="18382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698503" y="4292532"/>
                <a:ext cx="1366887" cy="18382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9" name="Group 28"/>
          <p:cNvGrpSpPr/>
          <p:nvPr/>
        </p:nvGrpSpPr>
        <p:grpSpPr>
          <a:xfrm>
            <a:off x="7592088" y="3666328"/>
            <a:ext cx="274320" cy="274320"/>
            <a:chOff x="7847828" y="3351368"/>
            <a:chExt cx="274320" cy="274320"/>
          </a:xfrm>
        </p:grpSpPr>
        <p:sp>
          <p:nvSpPr>
            <p:cNvPr id="15" name="Oval 14"/>
            <p:cNvSpPr/>
            <p:nvPr/>
          </p:nvSpPr>
          <p:spPr>
            <a:xfrm>
              <a:off x="7847828" y="3351368"/>
              <a:ext cx="274320" cy="27432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1444"/>
                </a:solidFill>
                <a:effectLst/>
                <a:uLnTx/>
                <a:uFillTx/>
                <a:latin typeface="Arial" panose="020B0604020202020204"/>
                <a:ea typeface="+mn-ea"/>
                <a:cs typeface="+mn-cs"/>
              </a:endParaRPr>
            </a:p>
          </p:txBody>
        </p:sp>
        <p:grpSp>
          <p:nvGrpSpPr>
            <p:cNvPr id="17" name="Group 16"/>
            <p:cNvGrpSpPr/>
            <p:nvPr/>
          </p:nvGrpSpPr>
          <p:grpSpPr>
            <a:xfrm rot="5400000">
              <a:off x="7947406" y="3415124"/>
              <a:ext cx="91440" cy="182880"/>
              <a:chOff x="5698503" y="2454305"/>
              <a:chExt cx="1366887" cy="3676453"/>
            </a:xfrm>
          </p:grpSpPr>
          <p:cxnSp>
            <p:nvCxnSpPr>
              <p:cNvPr id="18" name="Straight Connector 17"/>
              <p:cNvCxnSpPr/>
              <p:nvPr/>
            </p:nvCxnSpPr>
            <p:spPr>
              <a:xfrm>
                <a:off x="5698503" y="2454305"/>
                <a:ext cx="1366887" cy="18382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698503" y="4292532"/>
                <a:ext cx="1366887" cy="18382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10230684" y="3666328"/>
            <a:ext cx="274320" cy="274320"/>
            <a:chOff x="10230684" y="3351368"/>
            <a:chExt cx="274320" cy="274320"/>
          </a:xfrm>
        </p:grpSpPr>
        <p:sp>
          <p:nvSpPr>
            <p:cNvPr id="20" name="Oval 19"/>
            <p:cNvSpPr/>
            <p:nvPr/>
          </p:nvSpPr>
          <p:spPr>
            <a:xfrm>
              <a:off x="10230684" y="3351368"/>
              <a:ext cx="274320" cy="27432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1444"/>
                </a:solidFill>
                <a:effectLst/>
                <a:uLnTx/>
                <a:uFillTx/>
                <a:latin typeface="Arial" panose="020B0604020202020204"/>
                <a:ea typeface="+mn-ea"/>
                <a:cs typeface="+mn-cs"/>
              </a:endParaRPr>
            </a:p>
          </p:txBody>
        </p:sp>
        <p:grpSp>
          <p:nvGrpSpPr>
            <p:cNvPr id="21" name="Group 20"/>
            <p:cNvGrpSpPr/>
            <p:nvPr/>
          </p:nvGrpSpPr>
          <p:grpSpPr>
            <a:xfrm rot="16200000" flipV="1">
              <a:off x="10330262" y="3386843"/>
              <a:ext cx="91440" cy="182880"/>
              <a:chOff x="5698503" y="2454305"/>
              <a:chExt cx="1366887" cy="3676453"/>
            </a:xfrm>
          </p:grpSpPr>
          <p:cxnSp>
            <p:nvCxnSpPr>
              <p:cNvPr id="22" name="Straight Connector 21"/>
              <p:cNvCxnSpPr/>
              <p:nvPr/>
            </p:nvCxnSpPr>
            <p:spPr>
              <a:xfrm>
                <a:off x="5698503" y="2454305"/>
                <a:ext cx="1366887" cy="18382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98503" y="4292532"/>
                <a:ext cx="1366887" cy="18382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Rectangle 23"/>
          <p:cNvSpPr/>
          <p:nvPr/>
        </p:nvSpPr>
        <p:spPr>
          <a:xfrm>
            <a:off x="6316070" y="4182687"/>
            <a:ext cx="2826355" cy="1461042"/>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smtClean="0">
                <a:ln>
                  <a:noFill/>
                </a:ln>
                <a:solidFill>
                  <a:srgbClr val="1B1A5B"/>
                </a:solidFill>
                <a:effectLst/>
                <a:uLnTx/>
                <a:uFillTx/>
                <a:latin typeface="Arial" panose="020B0604020202020204"/>
                <a:ea typeface="+mn-ea"/>
                <a:cs typeface="+mn-cs"/>
              </a:rPr>
              <a:t>NOVEMBER</a:t>
            </a:r>
          </a:p>
          <a:p>
            <a:pPr marL="28575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B1A5B"/>
                </a:solidFill>
                <a:effectLst/>
                <a:uLnTx/>
                <a:uFillTx/>
                <a:latin typeface="Arial" panose="020B0604020202020204"/>
                <a:ea typeface="+mn-ea"/>
                <a:cs typeface="+mn-cs"/>
              </a:rPr>
              <a:t>Target date for first public Request for Proposals (RFP) for project ideas</a:t>
            </a:r>
          </a:p>
        </p:txBody>
      </p:sp>
      <p:sp>
        <p:nvSpPr>
          <p:cNvPr id="25" name="Rectangle 24"/>
          <p:cNvSpPr/>
          <p:nvPr/>
        </p:nvSpPr>
        <p:spPr>
          <a:xfrm>
            <a:off x="9153280" y="1762916"/>
            <a:ext cx="2402229" cy="180424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smtClean="0">
                <a:ln>
                  <a:noFill/>
                </a:ln>
                <a:solidFill>
                  <a:srgbClr val="1B1A5B"/>
                </a:solidFill>
                <a:effectLst/>
                <a:uLnTx/>
                <a:uFillTx/>
                <a:latin typeface="Arial" panose="020B0604020202020204"/>
                <a:ea typeface="+mn-ea"/>
                <a:cs typeface="+mn-cs"/>
              </a:rPr>
              <a:t>DECEMBER</a:t>
            </a:r>
          </a:p>
          <a:p>
            <a:pPr marL="28575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B1A5B"/>
                </a:solidFill>
                <a:effectLst/>
                <a:uLnTx/>
                <a:uFillTx/>
                <a:latin typeface="Arial" panose="020B0604020202020204"/>
                <a:ea typeface="+mn-ea"/>
                <a:cs typeface="+mn-cs"/>
              </a:rPr>
              <a:t>Target date for launce of first </a:t>
            </a:r>
            <a:r>
              <a:rPr kumimoji="0" lang="en-US" sz="1600" b="0" i="0" u="none" strike="noStrike" kern="1200" cap="none" spc="0" normalizeH="0" baseline="0" noProof="0" dirty="0">
                <a:ln>
                  <a:noFill/>
                </a:ln>
                <a:solidFill>
                  <a:srgbClr val="1B1A5B"/>
                </a:solidFill>
                <a:effectLst/>
                <a:uLnTx/>
                <a:uFillTx/>
                <a:latin typeface="Arial" panose="020B0604020202020204"/>
                <a:ea typeface="+mn-ea"/>
                <a:cs typeface="+mn-cs"/>
              </a:rPr>
              <a:t>projects awarded </a:t>
            </a:r>
            <a:r>
              <a:rPr kumimoji="0" lang="en-US" sz="1600" b="0" i="0" u="none" strike="noStrike" kern="1200" cap="none" spc="0" normalizeH="0" baseline="0" noProof="0" dirty="0" smtClean="0">
                <a:ln>
                  <a:noFill/>
                </a:ln>
                <a:solidFill>
                  <a:srgbClr val="1B1A5B"/>
                </a:solidFill>
                <a:effectLst/>
                <a:uLnTx/>
                <a:uFillTx/>
                <a:latin typeface="Arial" panose="020B0604020202020204"/>
                <a:ea typeface="+mn-ea"/>
                <a:cs typeface="+mn-cs"/>
              </a:rPr>
              <a:t>through the APC</a:t>
            </a:r>
            <a:endParaRPr kumimoji="0" lang="en-US" sz="1600" b="0" i="0" u="none" strike="noStrike" kern="1200" cap="none" spc="0" normalizeH="0" baseline="0" noProof="0" dirty="0">
              <a:ln>
                <a:noFill/>
              </a:ln>
              <a:solidFill>
                <a:srgbClr val="1B1A5B"/>
              </a:solidFill>
              <a:effectLst/>
              <a:uLnTx/>
              <a:uFillTx/>
              <a:latin typeface="Arial" panose="020B0604020202020204"/>
              <a:ea typeface="+mn-ea"/>
              <a:cs typeface="+mn-cs"/>
            </a:endParaRPr>
          </a:p>
        </p:txBody>
      </p:sp>
      <p:sp>
        <p:nvSpPr>
          <p:cNvPr id="26" name="Rectangle 25"/>
          <p:cNvSpPr/>
          <p:nvPr/>
        </p:nvSpPr>
        <p:spPr>
          <a:xfrm>
            <a:off x="500646" y="4171228"/>
            <a:ext cx="4590007" cy="1731861"/>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smtClean="0">
                <a:ln>
                  <a:noFill/>
                </a:ln>
                <a:solidFill>
                  <a:srgbClr val="151444"/>
                </a:solidFill>
                <a:effectLst/>
                <a:uLnTx/>
                <a:uFillTx/>
                <a:latin typeface="Arial" panose="020B0604020202020204"/>
                <a:ea typeface="+mn-ea"/>
                <a:cs typeface="+mn-cs"/>
              </a:rPr>
              <a:t>SEPTEMBER</a:t>
            </a:r>
          </a:p>
          <a:p>
            <a:pPr marL="28575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rPr>
              <a:t>Confirmation </a:t>
            </a:r>
            <a:r>
              <a:rPr kumimoji="0" lang="en-US" sz="1600" b="0" i="0" u="none" strike="noStrike" kern="1200" cap="none" spc="0" normalizeH="0" baseline="0" noProof="0" dirty="0">
                <a:ln>
                  <a:noFill/>
                </a:ln>
                <a:solidFill>
                  <a:srgbClr val="151444"/>
                </a:solidFill>
                <a:effectLst/>
                <a:uLnTx/>
                <a:uFillTx/>
                <a:latin typeface="Arial" panose="020B0604020202020204"/>
                <a:ea typeface="+mn-ea"/>
                <a:cs typeface="+mn-cs"/>
              </a:rPr>
              <a:t>of governance processes between Alliance, AP Coalition, WBCSD</a:t>
            </a:r>
          </a:p>
          <a:p>
            <a:pPr marL="28575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rPr>
              <a:t>APC ‘Participation Statements’ to </a:t>
            </a:r>
            <a:r>
              <a:rPr kumimoji="0" lang="en-US" sz="1600" b="0" i="0" u="none" strike="noStrike" kern="1200" cap="none" spc="0" normalizeH="0" baseline="0" noProof="0" smtClean="0">
                <a:ln>
                  <a:noFill/>
                </a:ln>
                <a:solidFill>
                  <a:srgbClr val="151444"/>
                </a:solidFill>
                <a:effectLst/>
                <a:uLnTx/>
                <a:uFillTx/>
                <a:latin typeface="Arial" panose="020B0604020202020204"/>
                <a:ea typeface="+mn-ea"/>
                <a:cs typeface="+mn-cs"/>
              </a:rPr>
              <a:t>be issued </a:t>
            </a:r>
            <a:r>
              <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rPr>
              <a:t>and completed by interested organizations</a:t>
            </a:r>
          </a:p>
          <a:p>
            <a:pPr marL="285750" marR="0" lvl="0" indent="-2286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rgbClr val="151444"/>
                </a:solidFill>
                <a:effectLst/>
                <a:uLnTx/>
                <a:uFillTx/>
                <a:latin typeface="Arial" panose="020B0604020202020204"/>
                <a:ea typeface="+mn-ea"/>
                <a:cs typeface="+mn-cs"/>
              </a:rPr>
              <a:t>Formation of Project Teams</a:t>
            </a:r>
            <a:endParaRPr kumimoji="0" lang="en-US" sz="1600" b="1" i="0" u="none" strike="noStrike" kern="1200" cap="none" spc="0" normalizeH="0" baseline="0" noProof="0" dirty="0">
              <a:ln>
                <a:noFill/>
              </a:ln>
              <a:solidFill>
                <a:srgbClr val="151444"/>
              </a:solidFill>
              <a:effectLst/>
              <a:uLnTx/>
              <a:uFillTx/>
              <a:latin typeface="Arial" panose="020B0604020202020204"/>
              <a:ea typeface="+mn-ea"/>
              <a:cs typeface="+mn-cs"/>
            </a:endParaRPr>
          </a:p>
        </p:txBody>
      </p:sp>
      <p:sp>
        <p:nvSpPr>
          <p:cNvPr id="27" name="Rectangle 26"/>
          <p:cNvSpPr/>
          <p:nvPr/>
        </p:nvSpPr>
        <p:spPr>
          <a:xfrm>
            <a:off x="2644680" y="1527857"/>
            <a:ext cx="6126480" cy="196747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smtClean="0">
                <a:ln>
                  <a:noFill/>
                </a:ln>
                <a:solidFill>
                  <a:srgbClr val="151444"/>
                </a:solidFill>
                <a:effectLst/>
                <a:uLnTx/>
                <a:uFillTx/>
                <a:latin typeface="Arial" panose="020B0604020202020204"/>
                <a:ea typeface="+mn-ea"/>
                <a:cs typeface="+mn-cs"/>
              </a:rPr>
              <a:t>OCTOBER</a:t>
            </a:r>
          </a:p>
          <a:p>
            <a:pPr marL="28575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rPr>
              <a:t>Early October</a:t>
            </a:r>
            <a:r>
              <a:rPr kumimoji="0" lang="en-US" sz="1600" b="0" i="0" u="none" strike="noStrike" kern="1200" cap="none" spc="0" normalizeH="0" baseline="0" noProof="0" smtClean="0">
                <a:ln>
                  <a:noFill/>
                </a:ln>
                <a:solidFill>
                  <a:srgbClr val="151444"/>
                </a:solidFill>
                <a:effectLst/>
                <a:uLnTx/>
                <a:uFillTx/>
                <a:latin typeface="Arial" panose="020B0604020202020204"/>
                <a:ea typeface="+mn-ea"/>
                <a:cs typeface="+mn-cs"/>
              </a:rPr>
              <a:t>: Project </a:t>
            </a:r>
            <a:r>
              <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rPr>
              <a:t>Team </a:t>
            </a:r>
            <a:r>
              <a:rPr kumimoji="0" lang="en-US" sz="1600" b="0" i="0" u="none" strike="noStrike" kern="1200" cap="none" spc="0" normalizeH="0" baseline="0" noProof="0" smtClean="0">
                <a:ln>
                  <a:noFill/>
                </a:ln>
                <a:solidFill>
                  <a:srgbClr val="151444"/>
                </a:solidFill>
                <a:effectLst/>
                <a:uLnTx/>
                <a:uFillTx/>
                <a:latin typeface="Arial" panose="020B0604020202020204"/>
                <a:ea typeface="+mn-ea"/>
                <a:cs typeface="+mn-cs"/>
              </a:rPr>
              <a:t>introductory calls</a:t>
            </a:r>
          </a:p>
          <a:p>
            <a:pPr marL="28575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51444"/>
                </a:solidFill>
                <a:effectLst/>
                <a:uLnTx/>
                <a:uFillTx/>
                <a:latin typeface="Arial" panose="020B0604020202020204"/>
                <a:ea typeface="+mn-ea"/>
                <a:cs typeface="+mn-cs"/>
              </a:rPr>
              <a:t>Finalize name and launch plans</a:t>
            </a:r>
            <a:endPar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endParaRPr>
          </a:p>
          <a:p>
            <a:pPr marL="28575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rPr>
              <a:t>Late October</a:t>
            </a:r>
            <a:r>
              <a:rPr kumimoji="0" lang="en-US" sz="1600" b="0" i="0" u="none" strike="noStrike" kern="1200" cap="none" spc="0" normalizeH="0" baseline="0" noProof="0" smtClean="0">
                <a:ln>
                  <a:noFill/>
                </a:ln>
                <a:solidFill>
                  <a:srgbClr val="151444"/>
                </a:solidFill>
                <a:effectLst/>
                <a:uLnTx/>
                <a:uFillTx/>
                <a:latin typeface="Arial" panose="020B0604020202020204"/>
                <a:ea typeface="+mn-ea"/>
                <a:cs typeface="+mn-cs"/>
              </a:rPr>
              <a:t>: Public announcement at </a:t>
            </a:r>
            <a:r>
              <a:rPr kumimoji="0" lang="en-US" sz="1600" b="0" i="0" u="none" strike="noStrike" kern="1200" cap="none" spc="0" normalizeH="0" baseline="0" noProof="0" dirty="0" smtClean="0">
                <a:ln>
                  <a:noFill/>
                </a:ln>
                <a:solidFill>
                  <a:srgbClr val="151444"/>
                </a:solidFill>
                <a:effectLst/>
                <a:uLnTx/>
                <a:uFillTx/>
                <a:latin typeface="Arial" panose="020B0604020202020204"/>
                <a:ea typeface="+mn-ea"/>
                <a:cs typeface="+mn-cs"/>
              </a:rPr>
              <a:t>WBCSD Council Meeting (Singapore) and Our Ocean 2018 Bali Conference</a:t>
            </a:r>
          </a:p>
          <a:p>
            <a:pPr marL="285750" marR="0" lvl="0"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1" i="0" u="none" strike="noStrike" kern="1200" cap="none" spc="0" normalizeH="0" baseline="0" noProof="0" smtClean="0">
                <a:ln>
                  <a:noFill/>
                </a:ln>
                <a:solidFill>
                  <a:srgbClr val="151444"/>
                </a:solidFill>
                <a:effectLst/>
                <a:uLnTx/>
                <a:uFillTx/>
                <a:latin typeface="Arial" panose="020B0604020202020204"/>
                <a:ea typeface="+mn-ea"/>
                <a:cs typeface="+mn-cs"/>
              </a:rPr>
              <a:t>Thursday October 25</a:t>
            </a:r>
            <a:r>
              <a:rPr kumimoji="0" lang="en-US" sz="1600" b="1" i="0" u="none" strike="noStrike" kern="1200" cap="none" spc="0" normalizeH="0" baseline="30000" noProof="0" smtClean="0">
                <a:ln>
                  <a:noFill/>
                </a:ln>
                <a:solidFill>
                  <a:srgbClr val="151444"/>
                </a:solidFill>
                <a:effectLst/>
                <a:uLnTx/>
                <a:uFillTx/>
                <a:latin typeface="Arial" panose="020B0604020202020204"/>
                <a:ea typeface="+mn-ea"/>
                <a:cs typeface="+mn-cs"/>
              </a:rPr>
              <a:t>th</a:t>
            </a:r>
            <a:r>
              <a:rPr kumimoji="0" lang="en-US" sz="1600" b="1" i="0" u="none" strike="noStrike" kern="1200" cap="none" spc="0" normalizeH="0" baseline="0" noProof="0" smtClean="0">
                <a:ln>
                  <a:noFill/>
                </a:ln>
                <a:solidFill>
                  <a:srgbClr val="151444"/>
                </a:solidFill>
                <a:effectLst/>
                <a:uLnTx/>
                <a:uFillTx/>
                <a:latin typeface="Arial" panose="020B0604020202020204"/>
                <a:ea typeface="+mn-ea"/>
                <a:cs typeface="+mn-cs"/>
              </a:rPr>
              <a:t>: APC </a:t>
            </a:r>
            <a:r>
              <a:rPr kumimoji="0" lang="en-US" sz="1600" b="1" i="0" u="none" strike="noStrike" kern="1200" cap="none" spc="0" normalizeH="0" baseline="0" noProof="0" dirty="0" smtClean="0">
                <a:ln>
                  <a:noFill/>
                </a:ln>
                <a:solidFill>
                  <a:srgbClr val="151444"/>
                </a:solidFill>
                <a:effectLst/>
                <a:uLnTx/>
                <a:uFillTx/>
                <a:latin typeface="Arial" panose="020B0604020202020204"/>
                <a:ea typeface="+mn-ea"/>
                <a:cs typeface="+mn-cs"/>
              </a:rPr>
              <a:t>meeting (</a:t>
            </a:r>
            <a:r>
              <a:rPr kumimoji="0" lang="en-US" sz="1600" b="1" i="0" u="none" strike="noStrike" kern="1200" cap="none" spc="0" normalizeH="0" baseline="0" noProof="0" smtClean="0">
                <a:ln>
                  <a:noFill/>
                </a:ln>
                <a:solidFill>
                  <a:srgbClr val="151444"/>
                </a:solidFill>
                <a:effectLst/>
                <a:uLnTx/>
                <a:uFillTx/>
                <a:latin typeface="Arial" panose="020B0604020202020204"/>
                <a:ea typeface="+mn-ea"/>
                <a:cs typeface="+mn-cs"/>
              </a:rPr>
              <a:t>Singapore) – to discuss updated Operating Model; Project Team meetings</a:t>
            </a:r>
            <a:endParaRPr kumimoji="0" lang="en-US" sz="1600" b="1" i="0" u="none" strike="noStrike" kern="1200" cap="none" spc="0" normalizeH="0" baseline="0" noProof="0" dirty="0">
              <a:ln>
                <a:noFill/>
              </a:ln>
              <a:solidFill>
                <a:srgbClr val="151444"/>
              </a:solidFill>
              <a:effectLst/>
              <a:uLnTx/>
              <a:uFillTx/>
              <a:latin typeface="Arial" panose="020B0604020202020204"/>
              <a:ea typeface="+mn-ea"/>
              <a:cs typeface="+mn-cs"/>
            </a:endParaRPr>
          </a:p>
        </p:txBody>
      </p:sp>
      <p:sp>
        <p:nvSpPr>
          <p:cNvPr id="28" name="TextBox 27"/>
          <p:cNvSpPr txBox="1"/>
          <p:nvPr/>
        </p:nvSpPr>
        <p:spPr>
          <a:xfrm>
            <a:off x="514036" y="3618822"/>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51444"/>
                </a:solidFill>
                <a:effectLst/>
                <a:uLnTx/>
                <a:uFillTx/>
                <a:latin typeface="Arial" panose="020B0604020202020204"/>
                <a:ea typeface="+mn-ea"/>
                <a:cs typeface="+mn-cs"/>
              </a:rPr>
              <a:t>2018</a:t>
            </a:r>
            <a:endParaRPr kumimoji="0" lang="en-US" sz="1800" b="1" i="0" u="none" strike="noStrike" kern="1200" cap="none" spc="0" normalizeH="0" baseline="0" noProof="0" dirty="0">
              <a:ln>
                <a:noFill/>
              </a:ln>
              <a:solidFill>
                <a:srgbClr val="151444"/>
              </a:solidFill>
              <a:effectLst/>
              <a:uLnTx/>
              <a:uFillTx/>
              <a:latin typeface="Arial" panose="020B0604020202020204"/>
              <a:ea typeface="+mn-ea"/>
              <a:cs typeface="+mn-cs"/>
            </a:endParaRPr>
          </a:p>
        </p:txBody>
      </p:sp>
    </p:spTree>
    <p:custDataLst>
      <p:tags r:id="rId2"/>
    </p:custDataLst>
    <p:extLst>
      <p:ext uri="{BB962C8B-B14F-4D97-AF65-F5344CB8AC3E}">
        <p14:creationId xmlns:p14="http://schemas.microsoft.com/office/powerpoint/2010/main" val="2426773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622800"/>
            <a:ext cx="10933350" cy="387798"/>
          </a:xfrm>
        </p:spPr>
        <p:txBody>
          <a:bodyPr/>
          <a:lstStyle/>
          <a:p>
            <a:r>
              <a:rPr lang="en-US" sz="2800" b="1" smtClean="0"/>
              <a:t>How to participate</a:t>
            </a:r>
            <a:endParaRPr lang="en-US" sz="2800" b="1"/>
          </a:p>
        </p:txBody>
      </p:sp>
      <p:sp>
        <p:nvSpPr>
          <p:cNvPr id="3" name="Text Placeholder 2"/>
          <p:cNvSpPr txBox="1">
            <a:spLocks/>
          </p:cNvSpPr>
          <p:nvPr/>
        </p:nvSpPr>
        <p:spPr>
          <a:xfrm>
            <a:off x="630000" y="1536351"/>
            <a:ext cx="10352960" cy="4098300"/>
          </a:xfrm>
          <a:prstGeom prst="rect">
            <a:avLst/>
          </a:prstGeom>
        </p:spPr>
        <p:txBody>
          <a:bodyPr/>
          <a:lstStyle>
            <a:lvl1pPr marL="0" indent="0" algn="l" defTabSz="914400" rtl="0" eaLnBrk="1" latinLnBrk="0" hangingPunct="1">
              <a:lnSpc>
                <a:spcPct val="110000"/>
              </a:lnSpc>
              <a:spcBef>
                <a:spcPts val="60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B1A5B"/>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B1A5B"/>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B1A5B"/>
              </a:buClr>
              <a:buFont typeface="Arial" panose="020B0604020202020204" pitchFamily="34" charset="0"/>
              <a:buChar char="​"/>
              <a:defRPr lang="en-US" sz="1600" kern="1200">
                <a:solidFill>
                  <a:srgbClr val="1B1A5B"/>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B1A5B"/>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B1A5B"/>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B1A5B"/>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B1A5B"/>
              </a:buClr>
              <a:buFont typeface="Arial" panose="020B0604020202020204" pitchFamily="34" charset="0"/>
              <a:buChar char="​"/>
              <a:defRPr lang="en-US" sz="5400" kern="1200" baseline="0" smtClean="0">
                <a:solidFill>
                  <a:srgbClr val="1B1A5B"/>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B1A5B"/>
              </a:buClr>
              <a:buFont typeface="Arial" panose="020B0604020202020204" pitchFamily="34" charset="0"/>
              <a:buChar char="​"/>
              <a:defRPr lang="en-US" sz="2400" kern="1200" baseline="0" dirty="0">
                <a:solidFill>
                  <a:srgbClr val="1B1A5B"/>
                </a:solidFill>
                <a:latin typeface="+mn-lt"/>
                <a:ea typeface="+mn-ea"/>
                <a:cs typeface="+mn-cs"/>
                <a:sym typeface="Trebuchet MS" panose="020B0603020202020204" pitchFamily="34" charset="0"/>
              </a:defRPr>
            </a:lvl9pPr>
          </a:lstStyle>
          <a:p>
            <a:pPr marL="342900" marR="0" lvl="0" indent="-342900" algn="l" defTabSz="914400" rtl="0" eaLnBrk="1" fontAlgn="auto" latinLnBrk="0" hangingPunct="1">
              <a:lnSpc>
                <a:spcPct val="100000"/>
              </a:lnSpc>
              <a:spcBef>
                <a:spcPts val="1800"/>
              </a:spcBef>
              <a:spcAft>
                <a:spcPts val="300"/>
              </a:spcAft>
              <a:buClr>
                <a:srgbClr val="1B1A5B"/>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To </a:t>
            </a:r>
            <a:r>
              <a:rPr kumimoji="0" lang="en-US" sz="22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receive further </a:t>
            </a: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information, communicate </a:t>
            </a:r>
            <a:r>
              <a:rPr kumimoji="0" lang="en-US" sz="22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your interest to your local plastics association (e.g. Plastic Industry Club, FTI) </a:t>
            </a: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and </a:t>
            </a:r>
            <a:r>
              <a:rPr kumimoji="0" lang="en-US" sz="22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rPr>
              <a:t>the APC Working </a:t>
            </a: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Group</a:t>
            </a:r>
            <a:endParaRPr kumimoji="0" lang="en-US" sz="22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endParaRPr>
          </a:p>
          <a:p>
            <a:pPr marL="342900" marR="0" lvl="0" indent="-342900" algn="l" defTabSz="914400" rtl="0" eaLnBrk="1" fontAlgn="auto" latinLnBrk="0" hangingPunct="1">
              <a:lnSpc>
                <a:spcPct val="100000"/>
              </a:lnSpc>
              <a:spcBef>
                <a:spcPts val="1800"/>
              </a:spcBef>
              <a:spcAft>
                <a:spcPts val="300"/>
              </a:spcAft>
              <a:buClr>
                <a:srgbClr val="1B1A5B"/>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If your organization would like to join a Project Team (to advance planning for one of the three project ideas presented), submit a Project Team Nomination Form by Friday 28</a:t>
            </a:r>
            <a:r>
              <a:rPr kumimoji="0" lang="en-US" sz="2200" b="0" i="0" u="none" strike="noStrike" kern="1200" cap="none" spc="0" normalizeH="0" baseline="30000" noProof="0" dirty="0" smtClean="0">
                <a:ln>
                  <a:noFill/>
                </a:ln>
                <a:solidFill>
                  <a:srgbClr val="151444"/>
                </a:solidFill>
                <a:effectLst/>
                <a:uLnTx/>
                <a:uFillTx/>
                <a:latin typeface="Arial" panose="020B0604020202020204"/>
                <a:ea typeface="+mn-ea"/>
                <a:cs typeface="+mn-cs"/>
                <a:sym typeface="Trebuchet MS" panose="020B0603020202020204" pitchFamily="34" charset="0"/>
              </a:rPr>
              <a:t>th</a:t>
            </a: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 September</a:t>
            </a:r>
          </a:p>
          <a:p>
            <a:pPr marL="342900" marR="0" lvl="0" indent="-342900" algn="l" defTabSz="914400" rtl="0" eaLnBrk="1" fontAlgn="auto" latinLnBrk="0" hangingPunct="1">
              <a:lnSpc>
                <a:spcPct val="100000"/>
              </a:lnSpc>
              <a:spcBef>
                <a:spcPts val="1800"/>
              </a:spcBef>
              <a:spcAft>
                <a:spcPts val="300"/>
              </a:spcAft>
              <a:buClr>
                <a:srgbClr val="1B1A5B"/>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Confirm your interest and availability to join the next in-person meeting of the APC on Thursday 25</a:t>
            </a:r>
            <a:r>
              <a:rPr kumimoji="0" lang="en-US" sz="2200" b="0" i="0" u="none" strike="noStrike" kern="1200" cap="none" spc="0" normalizeH="0" baseline="30000" noProof="0" dirty="0" smtClean="0">
                <a:ln>
                  <a:noFill/>
                </a:ln>
                <a:solidFill>
                  <a:srgbClr val="151444"/>
                </a:solidFill>
                <a:effectLst/>
                <a:uLnTx/>
                <a:uFillTx/>
                <a:latin typeface="Arial" panose="020B0604020202020204"/>
                <a:ea typeface="+mn-ea"/>
                <a:cs typeface="+mn-cs"/>
                <a:sym typeface="Trebuchet MS" panose="020B0603020202020204" pitchFamily="34" charset="0"/>
              </a:rPr>
              <a:t>th</a:t>
            </a:r>
            <a:r>
              <a:rPr kumimoji="0" lang="en-US" sz="2200" b="0" i="0" u="none" strike="noStrike" kern="1200" cap="none" spc="0" normalizeH="0" baseline="0" noProof="0" dirty="0" smtClean="0">
                <a:ln>
                  <a:noFill/>
                </a:ln>
                <a:solidFill>
                  <a:srgbClr val="151444"/>
                </a:solidFill>
                <a:effectLst/>
                <a:uLnTx/>
                <a:uFillTx/>
                <a:latin typeface="Arial" panose="020B0604020202020204"/>
                <a:ea typeface="+mn-ea"/>
                <a:cs typeface="+mn-cs"/>
                <a:sym typeface="Trebuchet MS" panose="020B0603020202020204" pitchFamily="34" charset="0"/>
              </a:rPr>
              <a:t> October in Singapore</a:t>
            </a:r>
            <a:endParaRPr kumimoji="0" lang="en-US" sz="2200" b="0" i="0" u="none" strike="noStrike" kern="1200" cap="none" spc="0" normalizeH="0" baseline="0" noProof="0" dirty="0">
              <a:ln>
                <a:noFill/>
              </a:ln>
              <a:solidFill>
                <a:srgbClr val="151444"/>
              </a:solidFill>
              <a:effectLst/>
              <a:uLnTx/>
              <a:uFillTx/>
              <a:latin typeface="Arial" panose="020B0604020202020204"/>
              <a:ea typeface="+mn-ea"/>
              <a:cs typeface="+mn-cs"/>
              <a:sym typeface="Trebuchet MS" panose="020B0603020202020204" pitchFamily="34" charset="0"/>
            </a:endParaRPr>
          </a:p>
        </p:txBody>
      </p:sp>
    </p:spTree>
    <p:extLst>
      <p:ext uri="{BB962C8B-B14F-4D97-AF65-F5344CB8AC3E}">
        <p14:creationId xmlns:p14="http://schemas.microsoft.com/office/powerpoint/2010/main" val="3598169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01028" y="299734"/>
            <a:ext cx="6118225" cy="547687"/>
          </a:xfrm>
        </p:spPr>
        <p:txBody>
          <a:bodyPr/>
          <a:lstStyle/>
          <a:p>
            <a:r>
              <a:rPr lang="en-US" altLang="zh-CN" sz="2000" dirty="0" smtClean="0">
                <a:solidFill>
                  <a:srgbClr val="002060"/>
                </a:solidFill>
                <a:ea typeface="宋体" charset="-122"/>
              </a:rPr>
              <a:t>World Plastics Council</a:t>
            </a:r>
          </a:p>
        </p:txBody>
      </p:sp>
      <p:sp>
        <p:nvSpPr>
          <p:cNvPr id="2" name="TextBox 1"/>
          <p:cNvSpPr txBox="1"/>
          <p:nvPr/>
        </p:nvSpPr>
        <p:spPr>
          <a:xfrm>
            <a:off x="1030013" y="1587062"/>
            <a:ext cx="9522373" cy="3323987"/>
          </a:xfrm>
          <a:prstGeom prst="rect">
            <a:avLst/>
          </a:prstGeom>
          <a:noFill/>
        </p:spPr>
        <p:txBody>
          <a:bodyPr wrap="square" rtlCol="0">
            <a:spAutoFit/>
          </a:bodyPr>
          <a:lstStyle/>
          <a:p>
            <a:r>
              <a:rPr lang="en-US" sz="2400" b="1" dirty="0" smtClean="0"/>
              <a:t>Mission</a:t>
            </a:r>
          </a:p>
          <a:p>
            <a:endParaRPr lang="en-US" dirty="0"/>
          </a:p>
          <a:p>
            <a:r>
              <a:rPr lang="en-US" dirty="0" smtClean="0"/>
              <a:t>To be the global forum for industry leadership, and to accelerate cooperation and alignment that will deliver improved outcomes for the common benefit of the plastics industry, consumers &amp; society.</a:t>
            </a:r>
          </a:p>
          <a:p>
            <a:endParaRPr lang="en-US" dirty="0"/>
          </a:p>
          <a:p>
            <a:endParaRPr lang="en-US" dirty="0" smtClean="0"/>
          </a:p>
          <a:p>
            <a:r>
              <a:rPr lang="en-US" sz="2400" b="1" dirty="0" smtClean="0"/>
              <a:t>Our Focus needs to be:</a:t>
            </a:r>
          </a:p>
          <a:p>
            <a:endParaRPr lang="en-US" dirty="0"/>
          </a:p>
          <a:p>
            <a:r>
              <a:rPr lang="en-US" dirty="0" smtClean="0"/>
              <a:t>Demonstrate and promote the sustainability of plastics, being part of solutions to environmental &amp; marine pollution</a:t>
            </a:r>
            <a:endParaRPr lang="en-US" dirty="0"/>
          </a:p>
        </p:txBody>
      </p:sp>
    </p:spTree>
    <p:extLst>
      <p:ext uri="{BB962C8B-B14F-4D97-AF65-F5344CB8AC3E}">
        <p14:creationId xmlns:p14="http://schemas.microsoft.com/office/powerpoint/2010/main" val="69580806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Plastics Council</a:t>
            </a:r>
            <a:endParaRPr lang="en-US" dirty="0"/>
          </a:p>
        </p:txBody>
      </p:sp>
      <p:sp>
        <p:nvSpPr>
          <p:cNvPr id="3" name="Content Placeholder 2"/>
          <p:cNvSpPr>
            <a:spLocks noGrp="1"/>
          </p:cNvSpPr>
          <p:nvPr>
            <p:ph idx="1"/>
          </p:nvPr>
        </p:nvSpPr>
        <p:spPr>
          <a:xfrm>
            <a:off x="378885" y="1128604"/>
            <a:ext cx="11161184" cy="5038725"/>
          </a:xfrm>
        </p:spPr>
        <p:txBody>
          <a:bodyPr/>
          <a:lstStyle/>
          <a:p>
            <a:pPr marL="0" indent="0">
              <a:buNone/>
            </a:pPr>
            <a:r>
              <a:rPr lang="en-US" sz="2400" b="1" dirty="0" smtClean="0"/>
              <a:t>Action Plan</a:t>
            </a:r>
            <a:endParaRPr lang="en-US" sz="2400" b="1" dirty="0"/>
          </a:p>
          <a:p>
            <a:r>
              <a:rPr lang="en-US" sz="1900" dirty="0" smtClean="0"/>
              <a:t>Communication and Outreach</a:t>
            </a:r>
          </a:p>
          <a:p>
            <a:pPr lvl="1">
              <a:buFont typeface="Courier New" panose="02070309020205020404" pitchFamily="49" charset="0"/>
              <a:buChar char="o"/>
            </a:pPr>
            <a:r>
              <a:rPr lang="en-US" sz="1900" dirty="0" smtClean="0"/>
              <a:t>Build on current engagement efforts within our Industry, to grow membership and be part of a wider Industry communication process to significantly increase our impact on public opinion through “telling our story”</a:t>
            </a:r>
          </a:p>
          <a:p>
            <a:pPr lvl="1">
              <a:buFont typeface="Courier New" panose="02070309020205020404" pitchFamily="49" charset="0"/>
              <a:buChar char="o"/>
            </a:pPr>
            <a:endParaRPr lang="en-US" sz="1900" dirty="0"/>
          </a:p>
          <a:p>
            <a:pPr>
              <a:buFont typeface="Arial" panose="020B0604020202020204" pitchFamily="34" charset="0"/>
              <a:buChar char="•"/>
            </a:pPr>
            <a:r>
              <a:rPr lang="en-US" sz="2100" dirty="0" smtClean="0"/>
              <a:t> Sustainability Agenda – Stakeholder Engagement</a:t>
            </a:r>
          </a:p>
          <a:p>
            <a:pPr lvl="1">
              <a:buFont typeface="Courier New" panose="02070309020205020404" pitchFamily="49" charset="0"/>
              <a:buChar char="o"/>
            </a:pPr>
            <a:r>
              <a:rPr lang="en-US" sz="1900" dirty="0" smtClean="0"/>
              <a:t>Drive our sustainability agenda through relationships with key global stakeholders such as UNEP, the G7 and G20, and APEC forums.</a:t>
            </a:r>
          </a:p>
          <a:p>
            <a:pPr lvl="1">
              <a:buFont typeface="Courier New" panose="02070309020205020404" pitchFamily="49" charset="0"/>
              <a:buChar char="o"/>
            </a:pPr>
            <a:endParaRPr lang="en-US" sz="1900" dirty="0"/>
          </a:p>
          <a:p>
            <a:pPr>
              <a:buFont typeface="Arial" panose="020B0604020202020204" pitchFamily="34" charset="0"/>
              <a:buChar char="•"/>
            </a:pPr>
            <a:r>
              <a:rPr lang="en-US" sz="2100" dirty="0" smtClean="0"/>
              <a:t>Solution Orientated Action</a:t>
            </a:r>
          </a:p>
          <a:p>
            <a:pPr lvl="1">
              <a:buFont typeface="Courier New" panose="02070309020205020404" pitchFamily="49" charset="0"/>
              <a:buChar char="o"/>
            </a:pPr>
            <a:r>
              <a:rPr lang="en-US" sz="1900" dirty="0" smtClean="0"/>
              <a:t>In addition to the ongoing initiatives we sponsor such as Ocean Conservancy and Closed Loop Oceans, we want to actively support member initiatives in the areas of waste management and recycling to be able to address this global issue with locally relevant solutions. We will do this leveraging both best practice and our membership network, building on the Asia Pacific Initiative, led by </a:t>
            </a:r>
            <a:r>
              <a:rPr lang="en-US" sz="1900" dirty="0" err="1" smtClean="0"/>
              <a:t>Exxonmobil</a:t>
            </a:r>
            <a:r>
              <a:rPr lang="en-US" sz="1900" dirty="0" smtClean="0"/>
              <a:t> and Dow representatives</a:t>
            </a:r>
          </a:p>
          <a:p>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3C1A8-C93A-46F1-87A6-850BAC4CF5B1}"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41372182"/>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Plastics Council</a:t>
            </a:r>
            <a:endParaRPr lang="en-US" dirty="0"/>
          </a:p>
        </p:txBody>
      </p:sp>
      <p:sp>
        <p:nvSpPr>
          <p:cNvPr id="3" name="Content Placeholder 2"/>
          <p:cNvSpPr>
            <a:spLocks noGrp="1"/>
          </p:cNvSpPr>
          <p:nvPr>
            <p:ph idx="1"/>
          </p:nvPr>
        </p:nvSpPr>
        <p:spPr/>
        <p:txBody>
          <a:bodyPr/>
          <a:lstStyle/>
          <a:p>
            <a:r>
              <a:rPr lang="en-US" sz="2400" b="1" dirty="0" smtClean="0">
                <a:solidFill>
                  <a:schemeClr val="accent2"/>
                </a:solidFill>
              </a:rPr>
              <a:t>New Members 2018</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3C1A8-C93A-46F1-87A6-850BAC4CF5B1}"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4"/>
          <p:cNvPicPr>
            <a:picLocks noChangeAspect="1"/>
          </p:cNvPicPr>
          <p:nvPr/>
        </p:nvPicPr>
        <p:blipFill>
          <a:blip r:embed="rId2"/>
          <a:stretch>
            <a:fillRect/>
          </a:stretch>
        </p:blipFill>
        <p:spPr>
          <a:xfrm>
            <a:off x="593589" y="2009991"/>
            <a:ext cx="2340054" cy="1152525"/>
          </a:xfrm>
          <a:prstGeom prst="rect">
            <a:avLst/>
          </a:prstGeom>
        </p:spPr>
      </p:pic>
      <p:pic>
        <p:nvPicPr>
          <p:cNvPr id="6" name="Picture 5"/>
          <p:cNvPicPr>
            <a:picLocks noChangeAspect="1"/>
          </p:cNvPicPr>
          <p:nvPr/>
        </p:nvPicPr>
        <p:blipFill>
          <a:blip r:embed="rId3"/>
          <a:stretch>
            <a:fillRect/>
          </a:stretch>
        </p:blipFill>
        <p:spPr>
          <a:xfrm>
            <a:off x="4352499" y="2161619"/>
            <a:ext cx="2001794" cy="1000897"/>
          </a:xfrm>
          <a:prstGeom prst="rect">
            <a:avLst/>
          </a:prstGeom>
        </p:spPr>
      </p:pic>
      <p:pic>
        <p:nvPicPr>
          <p:cNvPr id="7" name="Picture 6"/>
          <p:cNvPicPr>
            <a:picLocks noChangeAspect="1"/>
          </p:cNvPicPr>
          <p:nvPr/>
        </p:nvPicPr>
        <p:blipFill>
          <a:blip r:embed="rId4"/>
          <a:stretch>
            <a:fillRect/>
          </a:stretch>
        </p:blipFill>
        <p:spPr>
          <a:xfrm>
            <a:off x="735261" y="4584705"/>
            <a:ext cx="1848181" cy="1096262"/>
          </a:xfrm>
          <a:prstGeom prst="rect">
            <a:avLst/>
          </a:prstGeom>
        </p:spPr>
      </p:pic>
      <p:pic>
        <p:nvPicPr>
          <p:cNvPr id="8" name="Picture 7"/>
          <p:cNvPicPr>
            <a:picLocks noChangeAspect="1"/>
          </p:cNvPicPr>
          <p:nvPr/>
        </p:nvPicPr>
        <p:blipFill>
          <a:blip r:embed="rId5"/>
          <a:stretch>
            <a:fillRect/>
          </a:stretch>
        </p:blipFill>
        <p:spPr>
          <a:xfrm>
            <a:off x="4453235" y="4192314"/>
            <a:ext cx="1987428" cy="1488653"/>
          </a:xfrm>
          <a:prstGeom prst="rect">
            <a:avLst/>
          </a:prstGeom>
        </p:spPr>
      </p:pic>
      <p:sp>
        <p:nvSpPr>
          <p:cNvPr id="9" name="AutoShape 2" descr="Image result for SCG"/>
          <p:cNvSpPr>
            <a:spLocks noChangeAspect="1" noChangeArrowheads="1"/>
          </p:cNvSpPr>
          <p:nvPr/>
        </p:nvSpPr>
        <p:spPr bwMode="auto">
          <a:xfrm>
            <a:off x="6629948" y="325037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SC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709" y="4346240"/>
            <a:ext cx="2952000" cy="118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15905"/>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5946"/>
            <a:ext cx="8157633" cy="547687"/>
          </a:xfrm>
        </p:spPr>
        <p:txBody>
          <a:bodyPr/>
          <a:lstStyle/>
          <a:p>
            <a:r>
              <a:rPr lang="en-US" dirty="0" smtClean="0"/>
              <a:t>World Plastics Council</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chemeClr val="accent2"/>
                </a:solidFill>
              </a:rPr>
              <a:t>Expanding Resources</a:t>
            </a:r>
          </a:p>
          <a:p>
            <a:r>
              <a:rPr lang="en-US" sz="2200" dirty="0" smtClean="0"/>
              <a:t>Sustainability Lead</a:t>
            </a:r>
          </a:p>
          <a:p>
            <a:pPr lvl="1">
              <a:buFont typeface="Courier New" panose="02070309020205020404" pitchFamily="49" charset="0"/>
              <a:buChar char="o"/>
            </a:pPr>
            <a:r>
              <a:rPr lang="en-US" sz="2000" dirty="0" smtClean="0"/>
              <a:t>Ralph Schneider, </a:t>
            </a:r>
            <a:r>
              <a:rPr lang="en-US" sz="2000" dirty="0" err="1" smtClean="0"/>
              <a:t>Covestro</a:t>
            </a:r>
            <a:endParaRPr lang="en-US" sz="2000" dirty="0" smtClean="0"/>
          </a:p>
          <a:p>
            <a:pPr>
              <a:buFont typeface="Courier New" panose="02070309020205020404" pitchFamily="49" charset="0"/>
              <a:buChar char="o"/>
            </a:pPr>
            <a:r>
              <a:rPr lang="en-US" dirty="0" smtClean="0"/>
              <a:t>A Sustainability Lead to drive our agenda and coordinate our global efforts in front of key multi-lateral governmental organization</a:t>
            </a:r>
          </a:p>
          <a:p>
            <a:pPr marL="0" indent="0">
              <a:buNone/>
            </a:pPr>
            <a:endParaRPr lang="en-US" sz="2200" dirty="0"/>
          </a:p>
          <a:p>
            <a:pPr>
              <a:buFont typeface="Arial" panose="020B0604020202020204" pitchFamily="34" charset="0"/>
              <a:buChar char="•"/>
            </a:pPr>
            <a:r>
              <a:rPr lang="en-US" sz="2200" dirty="0" smtClean="0"/>
              <a:t>Communication Lead</a:t>
            </a:r>
          </a:p>
          <a:p>
            <a:pPr lvl="1">
              <a:buFont typeface="Courier New" panose="02070309020205020404" pitchFamily="49" charset="0"/>
              <a:buChar char="o"/>
            </a:pPr>
            <a:r>
              <a:rPr lang="en-US" sz="2000" dirty="0" smtClean="0"/>
              <a:t>Grey </a:t>
            </a:r>
            <a:r>
              <a:rPr lang="en-US" sz="2000" dirty="0" err="1" smtClean="0"/>
              <a:t>Guo</a:t>
            </a:r>
            <a:r>
              <a:rPr lang="en-US" sz="2000" dirty="0" smtClean="0"/>
              <a:t>, BASF</a:t>
            </a:r>
          </a:p>
          <a:p>
            <a:pPr>
              <a:buFont typeface="Courier New" panose="02070309020205020404" pitchFamily="49" charset="0"/>
              <a:buChar char="o"/>
            </a:pPr>
            <a:r>
              <a:rPr lang="en-US" dirty="0" smtClean="0"/>
              <a:t>A Communication Lead, to help develop resources and communication for membership as well as supporting wider external Industry Communication and Outreach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3C1A8-C93A-46F1-87A6-850BAC4CF5B1}" type="slidenum">
              <a:rPr kumimoji="0" lang="en-GB"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5677260"/>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39A9-7BC2-4BCF-9950-DEC011461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4174743189"/>
              </p:ext>
            </p:extLst>
          </p:nvPr>
        </p:nvGraphicFramePr>
        <p:xfrm>
          <a:off x="0" y="0"/>
          <a:ext cx="12192000" cy="6899683"/>
        </p:xfrm>
        <a:graphic>
          <a:graphicData uri="http://schemas.openxmlformats.org/presentationml/2006/ole">
            <mc:AlternateContent xmlns:mc="http://schemas.openxmlformats.org/markup-compatibility/2006">
              <mc:Choice xmlns:v="urn:schemas-microsoft-com:vml" Requires="v">
                <p:oleObj spid="_x0000_s5138" name="Presentation" r:id="rId4" imgW="2081823" imgH="1170498" progId="PowerPoint.Show.12">
                  <p:embed/>
                </p:oleObj>
              </mc:Choice>
              <mc:Fallback>
                <p:oleObj name="Presentation" r:id="rId4" imgW="2081823" imgH="1170498" progId="PowerPoint.Show.12">
                  <p:embed/>
                  <p:pic>
                    <p:nvPicPr>
                      <p:cNvPr id="4" name="Object 3">
                        <a:hlinkClick r:id="" action="ppaction://ole?verb=0"/>
                      </p:cNvPr>
                      <p:cNvPicPr/>
                      <p:nvPr/>
                    </p:nvPicPr>
                    <p:blipFill>
                      <a:blip r:embed="rId5"/>
                      <a:stretch>
                        <a:fillRect/>
                      </a:stretch>
                    </p:blipFill>
                    <p:spPr>
                      <a:xfrm>
                        <a:off x="0" y="0"/>
                        <a:ext cx="12192000" cy="6899683"/>
                      </a:xfrm>
                      <a:prstGeom prst="rect">
                        <a:avLst/>
                      </a:prstGeom>
                    </p:spPr>
                  </p:pic>
                </p:oleObj>
              </mc:Fallback>
            </mc:AlternateContent>
          </a:graphicData>
        </a:graphic>
      </p:graphicFrame>
    </p:spTree>
    <p:extLst>
      <p:ext uri="{BB962C8B-B14F-4D97-AF65-F5344CB8AC3E}">
        <p14:creationId xmlns:p14="http://schemas.microsoft.com/office/powerpoint/2010/main" val="302057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889" y="302284"/>
            <a:ext cx="9043646" cy="353943"/>
          </a:xfrm>
        </p:spPr>
        <p:txBody>
          <a:bodyPr/>
          <a:lstStyle/>
          <a:p>
            <a:r>
              <a:rPr lang="en-US" sz="2300" dirty="0" smtClean="0">
                <a:solidFill>
                  <a:schemeClr val="tx1"/>
                </a:solidFill>
              </a:rPr>
              <a:t>Industry prevents </a:t>
            </a:r>
            <a:r>
              <a:rPr lang="en-US" sz="2300" dirty="0" err="1" smtClean="0">
                <a:solidFill>
                  <a:schemeClr val="tx1"/>
                </a:solidFill>
              </a:rPr>
              <a:t>Microplastics</a:t>
            </a:r>
            <a:r>
              <a:rPr lang="en-US" sz="2300" dirty="0" smtClean="0">
                <a:solidFill>
                  <a:schemeClr val="tx1"/>
                </a:solidFill>
              </a:rPr>
              <a:t> to Leak into the Environment</a:t>
            </a:r>
            <a:endParaRPr lang="en-US" sz="2300" i="1" dirty="0">
              <a:solidFill>
                <a:schemeClr val="tx1"/>
              </a:solidFill>
            </a:endParaRPr>
          </a:p>
        </p:txBody>
      </p:sp>
      <p:sp>
        <p:nvSpPr>
          <p:cNvPr id="26" name="Line 160"/>
          <p:cNvSpPr>
            <a:spLocks noChangeShapeType="1"/>
          </p:cNvSpPr>
          <p:nvPr>
            <p:custDataLst>
              <p:tags r:id="rId1"/>
            </p:custDataLst>
          </p:nvPr>
        </p:nvSpPr>
        <p:spPr bwMode="auto">
          <a:xfrm flipV="1">
            <a:off x="8929761" y="6546491"/>
            <a:ext cx="982662" cy="31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GB" sz="1400" kern="0">
              <a:solidFill>
                <a:srgbClr val="000000"/>
              </a:solidFill>
              <a:latin typeface="Calibri" pitchFamily="34" charset="0"/>
              <a:cs typeface="Arial" charset="0"/>
            </a:endParaRPr>
          </a:p>
        </p:txBody>
      </p:sp>
      <p:sp>
        <p:nvSpPr>
          <p:cNvPr id="30" name="Line 319"/>
          <p:cNvSpPr>
            <a:spLocks noChangeShapeType="1"/>
          </p:cNvSpPr>
          <p:nvPr>
            <p:custDataLst>
              <p:tags r:id="rId2"/>
            </p:custDataLst>
          </p:nvPr>
        </p:nvSpPr>
        <p:spPr bwMode="auto">
          <a:xfrm flipV="1">
            <a:off x="8929761" y="6536966"/>
            <a:ext cx="982662" cy="317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GB" sz="1400" kern="0">
              <a:solidFill>
                <a:srgbClr val="000000"/>
              </a:solidFill>
              <a:latin typeface="Calibri" pitchFamily="34" charset="0"/>
              <a:cs typeface="Arial" charset="0"/>
            </a:endParaRPr>
          </a:p>
        </p:txBody>
      </p:sp>
      <p:pic>
        <p:nvPicPr>
          <p:cNvPr id="5" name="Picture 2"/>
          <p:cNvPicPr>
            <a:picLocks noChangeAspect="1" noChangeArrowheads="1"/>
          </p:cNvPicPr>
          <p:nvPr/>
        </p:nvPicPr>
        <p:blipFill>
          <a:blip r:embed="rId5" cstate="print"/>
          <a:srcRect/>
          <a:stretch>
            <a:fillRect/>
          </a:stretch>
        </p:blipFill>
        <p:spPr bwMode="auto">
          <a:xfrm>
            <a:off x="1683669" y="1002406"/>
            <a:ext cx="8824662" cy="5570588"/>
          </a:xfrm>
          <a:prstGeom prst="rect">
            <a:avLst/>
          </a:prstGeom>
          <a:noFill/>
          <a:ln w="9525">
            <a:noFill/>
            <a:miter lim="800000"/>
            <a:headEnd/>
            <a:tailEnd/>
          </a:ln>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0357" t="30331" r="14287" b="12526"/>
          <a:stretch/>
        </p:blipFill>
        <p:spPr>
          <a:xfrm>
            <a:off x="7924800" y="1371600"/>
            <a:ext cx="2362200" cy="1828800"/>
          </a:xfrm>
          <a:prstGeom prst="rect">
            <a:avLst/>
          </a:prstGeom>
        </p:spPr>
      </p:pic>
    </p:spTree>
    <p:extLst>
      <p:ext uri="{BB962C8B-B14F-4D97-AF65-F5344CB8AC3E}">
        <p14:creationId xmlns:p14="http://schemas.microsoft.com/office/powerpoint/2010/main" val="345682884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Collaboration is Key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781" y="1720312"/>
            <a:ext cx="8715575" cy="301752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BoKqkSl.Y0Go0L36eCS_A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SoA9t3tylEOltQ3r1fX4zw"/>
</p:tagLst>
</file>

<file path=ppt/tags/tag127.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Office Theme">
  <a:themeElements>
    <a:clrScheme name="ACCPA-Marine Litter Solutions">
      <a:dk1>
        <a:srgbClr val="005677"/>
      </a:dk1>
      <a:lt1>
        <a:sysClr val="window" lastClr="FFFFFF"/>
      </a:lt1>
      <a:dk2>
        <a:srgbClr val="005677"/>
      </a:dk2>
      <a:lt2>
        <a:srgbClr val="3E8DDD"/>
      </a:lt2>
      <a:accent1>
        <a:srgbClr val="1BCFC9"/>
      </a:accent1>
      <a:accent2>
        <a:srgbClr val="94D500"/>
      </a:accent2>
      <a:accent3>
        <a:srgbClr val="DBA900"/>
      </a:accent3>
      <a:accent4>
        <a:srgbClr val="CB003C"/>
      </a:accent4>
      <a:accent5>
        <a:srgbClr val="AB004E"/>
      </a:accent5>
      <a:accent6>
        <a:srgbClr val="FFFFFF"/>
      </a:accent6>
      <a:hlink>
        <a:srgbClr val="005677"/>
      </a:hlink>
      <a:folHlink>
        <a:srgbClr val="3E8DDD"/>
      </a:folHlink>
    </a:clrScheme>
    <a:fontScheme name="ACC-ML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PE_Intl_PPT_pres_EN">
  <a:themeElements>
    <a:clrScheme name="">
      <a:dk1>
        <a:srgbClr val="000000"/>
      </a:dk1>
      <a:lt1>
        <a:srgbClr val="FFFFFF"/>
      </a:lt1>
      <a:dk2>
        <a:srgbClr val="0065BD"/>
      </a:dk2>
      <a:lt2>
        <a:srgbClr val="C0C0C0"/>
      </a:lt2>
      <a:accent1>
        <a:srgbClr val="FFB300"/>
      </a:accent1>
      <a:accent2>
        <a:srgbClr val="78CF1C"/>
      </a:accent2>
      <a:accent3>
        <a:srgbClr val="FFFFFF"/>
      </a:accent3>
      <a:accent4>
        <a:srgbClr val="000000"/>
      </a:accent4>
      <a:accent5>
        <a:srgbClr val="FFD6AA"/>
      </a:accent5>
      <a:accent6>
        <a:srgbClr val="6CBB18"/>
      </a:accent6>
      <a:hlink>
        <a:srgbClr val="007A0C"/>
      </a:hlink>
      <a:folHlink>
        <a:srgbClr val="C50700"/>
      </a:folHlink>
    </a:clrScheme>
    <a:fontScheme name="PE_Intl_PPT_pres_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E_Intl_PPT_pres_EN 1">
        <a:dk1>
          <a:srgbClr val="000000"/>
        </a:dk1>
        <a:lt1>
          <a:srgbClr val="FFFFFF"/>
        </a:lt1>
        <a:dk2>
          <a:srgbClr val="0065BD"/>
        </a:dk2>
        <a:lt2>
          <a:srgbClr val="C0C0C0"/>
        </a:lt2>
        <a:accent1>
          <a:srgbClr val="FFB300"/>
        </a:accent1>
        <a:accent2>
          <a:srgbClr val="78CF1C"/>
        </a:accent2>
        <a:accent3>
          <a:srgbClr val="FFFFFF"/>
        </a:accent3>
        <a:accent4>
          <a:srgbClr val="000000"/>
        </a:accent4>
        <a:accent5>
          <a:srgbClr val="FFD6AA"/>
        </a:accent5>
        <a:accent6>
          <a:srgbClr val="6CBB18"/>
        </a:accent6>
        <a:hlink>
          <a:srgbClr val="9C238A"/>
        </a:hlink>
        <a:folHlink>
          <a:srgbClr val="C507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PE v01">
  <a:themeElements>
    <a:clrScheme name="Custom 2">
      <a:dk1>
        <a:srgbClr val="000000"/>
      </a:dk1>
      <a:lt1>
        <a:srgbClr val="FFFFFF"/>
      </a:lt1>
      <a:dk2>
        <a:srgbClr val="0065BD"/>
      </a:dk2>
      <a:lt2>
        <a:srgbClr val="C0C0C0"/>
      </a:lt2>
      <a:accent1>
        <a:srgbClr val="FFB300"/>
      </a:accent1>
      <a:accent2>
        <a:srgbClr val="78CF1C"/>
      </a:accent2>
      <a:accent3>
        <a:srgbClr val="0065BD"/>
      </a:accent3>
      <a:accent4>
        <a:srgbClr val="C50700"/>
      </a:accent4>
      <a:accent5>
        <a:srgbClr val="9C238A"/>
      </a:accent5>
      <a:accent6>
        <a:srgbClr val="FFD6AA"/>
      </a:accent6>
      <a:hlink>
        <a:srgbClr val="3EA5FF"/>
      </a:hlink>
      <a:folHlink>
        <a:srgbClr val="00325E"/>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PE_template_pres_EN 1">
        <a:dk1>
          <a:srgbClr val="000000"/>
        </a:dk1>
        <a:lt1>
          <a:srgbClr val="FFFFFF"/>
        </a:lt1>
        <a:dk2>
          <a:srgbClr val="0065BD"/>
        </a:dk2>
        <a:lt2>
          <a:srgbClr val="C0C0C0"/>
        </a:lt2>
        <a:accent1>
          <a:srgbClr val="FFB300"/>
        </a:accent1>
        <a:accent2>
          <a:srgbClr val="78CF1C"/>
        </a:accent2>
        <a:accent3>
          <a:srgbClr val="FFFFFF"/>
        </a:accent3>
        <a:accent4>
          <a:srgbClr val="000000"/>
        </a:accent4>
        <a:accent5>
          <a:srgbClr val="FFD6AA"/>
        </a:accent5>
        <a:accent6>
          <a:srgbClr val="6CBB18"/>
        </a:accent6>
        <a:hlink>
          <a:srgbClr val="9C238A"/>
        </a:hlink>
        <a:folHlink>
          <a:srgbClr val="C50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 v01" id="{C0239015-5F27-4296-B25B-A564FF26FD8C}" vid="{AE2E49F2-5BED-4F77-A814-18DE83F2844A}"/>
    </a:ext>
  </a:extLst>
</a:theme>
</file>

<file path=ppt/theme/theme12.xml><?xml version="1.0" encoding="utf-8"?>
<a:theme xmlns:a="http://schemas.openxmlformats.org/drawingml/2006/main" name="3_PE v01">
  <a:themeElements>
    <a:clrScheme name="Custom 2">
      <a:dk1>
        <a:srgbClr val="000000"/>
      </a:dk1>
      <a:lt1>
        <a:srgbClr val="FFFFFF"/>
      </a:lt1>
      <a:dk2>
        <a:srgbClr val="0065BD"/>
      </a:dk2>
      <a:lt2>
        <a:srgbClr val="C0C0C0"/>
      </a:lt2>
      <a:accent1>
        <a:srgbClr val="FFB300"/>
      </a:accent1>
      <a:accent2>
        <a:srgbClr val="78CF1C"/>
      </a:accent2>
      <a:accent3>
        <a:srgbClr val="0065BD"/>
      </a:accent3>
      <a:accent4>
        <a:srgbClr val="C50700"/>
      </a:accent4>
      <a:accent5>
        <a:srgbClr val="9C238A"/>
      </a:accent5>
      <a:accent6>
        <a:srgbClr val="FFD6AA"/>
      </a:accent6>
      <a:hlink>
        <a:srgbClr val="3EA5FF"/>
      </a:hlink>
      <a:folHlink>
        <a:srgbClr val="00325E"/>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PE_template_pres_EN 1">
        <a:dk1>
          <a:srgbClr val="000000"/>
        </a:dk1>
        <a:lt1>
          <a:srgbClr val="FFFFFF"/>
        </a:lt1>
        <a:dk2>
          <a:srgbClr val="0065BD"/>
        </a:dk2>
        <a:lt2>
          <a:srgbClr val="C0C0C0"/>
        </a:lt2>
        <a:accent1>
          <a:srgbClr val="FFB300"/>
        </a:accent1>
        <a:accent2>
          <a:srgbClr val="78CF1C"/>
        </a:accent2>
        <a:accent3>
          <a:srgbClr val="FFFFFF"/>
        </a:accent3>
        <a:accent4>
          <a:srgbClr val="000000"/>
        </a:accent4>
        <a:accent5>
          <a:srgbClr val="FFD6AA"/>
        </a:accent5>
        <a:accent6>
          <a:srgbClr val="6CBB18"/>
        </a:accent6>
        <a:hlink>
          <a:srgbClr val="9C238A"/>
        </a:hlink>
        <a:folHlink>
          <a:srgbClr val="C50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 v01" id="{C0239015-5F27-4296-B25B-A564FF26FD8C}" vid="{AE2E49F2-5BED-4F77-A814-18DE83F2844A}"/>
    </a:ext>
  </a:ext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Presentation_template">
  <a:themeElements>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_template_pres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_template_pres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_template_pres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_template_pres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_template_pres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_template_pres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_template_pres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_template_pres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_template_pres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_template_pres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_template_pres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_template_pres_EN 13">
        <a:dk1>
          <a:srgbClr val="000000"/>
        </a:dk1>
        <a:lt1>
          <a:srgbClr val="FFFFFF"/>
        </a:lt1>
        <a:dk2>
          <a:srgbClr val="0065BD"/>
        </a:dk2>
        <a:lt2>
          <a:srgbClr val="808080"/>
        </a:lt2>
        <a:accent1>
          <a:srgbClr val="0065BD"/>
        </a:accent1>
        <a:accent2>
          <a:srgbClr val="C50700"/>
        </a:accent2>
        <a:accent3>
          <a:srgbClr val="FFFFFF"/>
        </a:accent3>
        <a:accent4>
          <a:srgbClr val="000000"/>
        </a:accent4>
        <a:accent5>
          <a:srgbClr val="AAB8DB"/>
        </a:accent5>
        <a:accent6>
          <a:srgbClr val="B20600"/>
        </a:accent6>
        <a:hlink>
          <a:srgbClr val="FFB300"/>
        </a:hlink>
        <a:folHlink>
          <a:srgbClr val="78CF1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resentation_template">
  <a:themeElements>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_template_pres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_template_pres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_template_pres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_template_pres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_template_pres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_template_pres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_template_pres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_template_pres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_template_pres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_template_pres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_template_pres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_template_pres_EN 13">
        <a:dk1>
          <a:srgbClr val="000000"/>
        </a:dk1>
        <a:lt1>
          <a:srgbClr val="FFFFFF"/>
        </a:lt1>
        <a:dk2>
          <a:srgbClr val="0065BD"/>
        </a:dk2>
        <a:lt2>
          <a:srgbClr val="808080"/>
        </a:lt2>
        <a:accent1>
          <a:srgbClr val="0065BD"/>
        </a:accent1>
        <a:accent2>
          <a:srgbClr val="C50700"/>
        </a:accent2>
        <a:accent3>
          <a:srgbClr val="FFFFFF"/>
        </a:accent3>
        <a:accent4>
          <a:srgbClr val="000000"/>
        </a:accent4>
        <a:accent5>
          <a:srgbClr val="AAB8DB"/>
        </a:accent5>
        <a:accent6>
          <a:srgbClr val="B20600"/>
        </a:accent6>
        <a:hlink>
          <a:srgbClr val="FFB300"/>
        </a:hlink>
        <a:folHlink>
          <a:srgbClr val="78CF1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CG Grid 16:9">
  <a:themeElements>
    <a:clrScheme name="xxx">
      <a:dk1>
        <a:srgbClr val="000000"/>
      </a:dk1>
      <a:lt1>
        <a:sysClr val="window" lastClr="FFFFFF"/>
      </a:lt1>
      <a:dk2>
        <a:srgbClr val="1B1A5B"/>
      </a:dk2>
      <a:lt2>
        <a:srgbClr val="F2F2F2"/>
      </a:lt2>
      <a:accent1>
        <a:srgbClr val="0A0921"/>
      </a:accent1>
      <a:accent2>
        <a:srgbClr val="151444"/>
      </a:accent2>
      <a:accent3>
        <a:srgbClr val="ED8B00"/>
      </a:accent3>
      <a:accent4>
        <a:srgbClr val="2C2A92"/>
      </a:accent4>
      <a:accent5>
        <a:srgbClr val="6E6F73"/>
      </a:accent5>
      <a:accent6>
        <a:srgbClr val="295E7E"/>
      </a:accent6>
      <a:hlink>
        <a:srgbClr val="2E3558"/>
      </a:hlink>
      <a:folHlink>
        <a:srgbClr val="2E35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A5B"/>
        </a:solidFill>
        <a:ln w="9525" cap="rnd" cmpd="sng" algn="ctr">
          <a:solidFill>
            <a:srgbClr val="1B1A5B"/>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 Section">
  <a:themeElements>
    <a:clrScheme name="ACCPA-Marine Litter Solutions">
      <a:dk1>
        <a:srgbClr val="005677"/>
      </a:dk1>
      <a:lt1>
        <a:sysClr val="window" lastClr="FFFFFF"/>
      </a:lt1>
      <a:dk2>
        <a:srgbClr val="005677"/>
      </a:dk2>
      <a:lt2>
        <a:srgbClr val="3E8DDD"/>
      </a:lt2>
      <a:accent1>
        <a:srgbClr val="1BCFC9"/>
      </a:accent1>
      <a:accent2>
        <a:srgbClr val="94D500"/>
      </a:accent2>
      <a:accent3>
        <a:srgbClr val="DBA900"/>
      </a:accent3>
      <a:accent4>
        <a:srgbClr val="CB003C"/>
      </a:accent4>
      <a:accent5>
        <a:srgbClr val="AB004E"/>
      </a:accent5>
      <a:accent6>
        <a:srgbClr val="FFFFFF"/>
      </a:accent6>
      <a:hlink>
        <a:srgbClr val="005677"/>
      </a:hlink>
      <a:folHlink>
        <a:srgbClr val="3E8DDD"/>
      </a:folHlink>
    </a:clrScheme>
    <a:fontScheme name="ACCPA-ML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ub Section">
  <a:themeElements>
    <a:clrScheme name="ACCPA-Marine Litter Solutions">
      <a:dk1>
        <a:srgbClr val="005677"/>
      </a:dk1>
      <a:lt1>
        <a:sysClr val="window" lastClr="FFFFFF"/>
      </a:lt1>
      <a:dk2>
        <a:srgbClr val="005677"/>
      </a:dk2>
      <a:lt2>
        <a:srgbClr val="3E8DDD"/>
      </a:lt2>
      <a:accent1>
        <a:srgbClr val="1BCFC9"/>
      </a:accent1>
      <a:accent2>
        <a:srgbClr val="94D500"/>
      </a:accent2>
      <a:accent3>
        <a:srgbClr val="DBA900"/>
      </a:accent3>
      <a:accent4>
        <a:srgbClr val="CB003C"/>
      </a:accent4>
      <a:accent5>
        <a:srgbClr val="AB004E"/>
      </a:accent5>
      <a:accent6>
        <a:srgbClr val="FFFFFF"/>
      </a:accent6>
      <a:hlink>
        <a:srgbClr val="005677"/>
      </a:hlink>
      <a:folHlink>
        <a:srgbClr val="3E8DDD"/>
      </a:folHlink>
    </a:clrScheme>
    <a:fontScheme name="Custom 2">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E v01">
  <a:themeElements>
    <a:clrScheme name="Custom 2">
      <a:dk1>
        <a:srgbClr val="000000"/>
      </a:dk1>
      <a:lt1>
        <a:srgbClr val="FFFFFF"/>
      </a:lt1>
      <a:dk2>
        <a:srgbClr val="0065BD"/>
      </a:dk2>
      <a:lt2>
        <a:srgbClr val="C0C0C0"/>
      </a:lt2>
      <a:accent1>
        <a:srgbClr val="FFB300"/>
      </a:accent1>
      <a:accent2>
        <a:srgbClr val="78CF1C"/>
      </a:accent2>
      <a:accent3>
        <a:srgbClr val="0065BD"/>
      </a:accent3>
      <a:accent4>
        <a:srgbClr val="C50700"/>
      </a:accent4>
      <a:accent5>
        <a:srgbClr val="9C238A"/>
      </a:accent5>
      <a:accent6>
        <a:srgbClr val="FFD6AA"/>
      </a:accent6>
      <a:hlink>
        <a:srgbClr val="3EA5FF"/>
      </a:hlink>
      <a:folHlink>
        <a:srgbClr val="00325E"/>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PE_template_pres_EN 1">
        <a:dk1>
          <a:srgbClr val="000000"/>
        </a:dk1>
        <a:lt1>
          <a:srgbClr val="FFFFFF"/>
        </a:lt1>
        <a:dk2>
          <a:srgbClr val="0065BD"/>
        </a:dk2>
        <a:lt2>
          <a:srgbClr val="C0C0C0"/>
        </a:lt2>
        <a:accent1>
          <a:srgbClr val="FFB300"/>
        </a:accent1>
        <a:accent2>
          <a:srgbClr val="78CF1C"/>
        </a:accent2>
        <a:accent3>
          <a:srgbClr val="FFFFFF"/>
        </a:accent3>
        <a:accent4>
          <a:srgbClr val="000000"/>
        </a:accent4>
        <a:accent5>
          <a:srgbClr val="FFD6AA"/>
        </a:accent5>
        <a:accent6>
          <a:srgbClr val="6CBB18"/>
        </a:accent6>
        <a:hlink>
          <a:srgbClr val="9C238A"/>
        </a:hlink>
        <a:folHlink>
          <a:srgbClr val="C50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 v01" id="{C0239015-5F27-4296-B25B-A564FF26FD8C}" vid="{AE2E49F2-5BED-4F77-A814-18DE83F2844A}"/>
    </a:ext>
  </a:extLst>
</a:theme>
</file>

<file path=ppt/theme/theme6.xml><?xml version="1.0" encoding="utf-8"?>
<a:theme xmlns:a="http://schemas.openxmlformats.org/drawingml/2006/main" name="2_PE v01">
  <a:themeElements>
    <a:clrScheme name="Custom 2">
      <a:dk1>
        <a:srgbClr val="000000"/>
      </a:dk1>
      <a:lt1>
        <a:srgbClr val="FFFFFF"/>
      </a:lt1>
      <a:dk2>
        <a:srgbClr val="0065BD"/>
      </a:dk2>
      <a:lt2>
        <a:srgbClr val="C0C0C0"/>
      </a:lt2>
      <a:accent1>
        <a:srgbClr val="FFB300"/>
      </a:accent1>
      <a:accent2>
        <a:srgbClr val="78CF1C"/>
      </a:accent2>
      <a:accent3>
        <a:srgbClr val="0065BD"/>
      </a:accent3>
      <a:accent4>
        <a:srgbClr val="C50700"/>
      </a:accent4>
      <a:accent5>
        <a:srgbClr val="9C238A"/>
      </a:accent5>
      <a:accent6>
        <a:srgbClr val="FFD6AA"/>
      </a:accent6>
      <a:hlink>
        <a:srgbClr val="3EA5FF"/>
      </a:hlink>
      <a:folHlink>
        <a:srgbClr val="00325E"/>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PE_template_pres_EN 1">
        <a:dk1>
          <a:srgbClr val="000000"/>
        </a:dk1>
        <a:lt1>
          <a:srgbClr val="FFFFFF"/>
        </a:lt1>
        <a:dk2>
          <a:srgbClr val="0065BD"/>
        </a:dk2>
        <a:lt2>
          <a:srgbClr val="C0C0C0"/>
        </a:lt2>
        <a:accent1>
          <a:srgbClr val="FFB300"/>
        </a:accent1>
        <a:accent2>
          <a:srgbClr val="78CF1C"/>
        </a:accent2>
        <a:accent3>
          <a:srgbClr val="FFFFFF"/>
        </a:accent3>
        <a:accent4>
          <a:srgbClr val="000000"/>
        </a:accent4>
        <a:accent5>
          <a:srgbClr val="FFD6AA"/>
        </a:accent5>
        <a:accent6>
          <a:srgbClr val="6CBB18"/>
        </a:accent6>
        <a:hlink>
          <a:srgbClr val="9C238A"/>
        </a:hlink>
        <a:folHlink>
          <a:srgbClr val="C50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 v01" id="{C0239015-5F27-4296-B25B-A564FF26FD8C}" vid="{AE2E49F2-5BED-4F77-A814-18DE83F2844A}"/>
    </a:ext>
  </a:extLst>
</a:theme>
</file>

<file path=ppt/theme/theme7.xml><?xml version="1.0" encoding="utf-8"?>
<a:theme xmlns:a="http://schemas.openxmlformats.org/drawingml/2006/main" name="1_Presentation_template">
  <a:themeElements>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_template_pres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_template_pres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_template_pres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_template_pres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_template_pres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_template_pres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_template_pres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_template_pres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_template_pres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_template_pres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_template_pres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_template_pres_EN 13">
        <a:dk1>
          <a:srgbClr val="000000"/>
        </a:dk1>
        <a:lt1>
          <a:srgbClr val="FFFFFF"/>
        </a:lt1>
        <a:dk2>
          <a:srgbClr val="0065BD"/>
        </a:dk2>
        <a:lt2>
          <a:srgbClr val="808080"/>
        </a:lt2>
        <a:accent1>
          <a:srgbClr val="0065BD"/>
        </a:accent1>
        <a:accent2>
          <a:srgbClr val="C50700"/>
        </a:accent2>
        <a:accent3>
          <a:srgbClr val="FFFFFF"/>
        </a:accent3>
        <a:accent4>
          <a:srgbClr val="000000"/>
        </a:accent4>
        <a:accent5>
          <a:srgbClr val="AAB8DB"/>
        </a:accent5>
        <a:accent6>
          <a:srgbClr val="B20600"/>
        </a:accent6>
        <a:hlink>
          <a:srgbClr val="FFB300"/>
        </a:hlink>
        <a:folHlink>
          <a:srgbClr val="78CF1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resentation_template">
  <a:themeElements>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_template_pres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_template_pres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_template_pres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_template_pres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_template_pres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_template_pres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_template_pres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_template_pres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_template_pres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_template_pres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_template_pres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_template_pres_EN 13">
        <a:dk1>
          <a:srgbClr val="000000"/>
        </a:dk1>
        <a:lt1>
          <a:srgbClr val="FFFFFF"/>
        </a:lt1>
        <a:dk2>
          <a:srgbClr val="0065BD"/>
        </a:dk2>
        <a:lt2>
          <a:srgbClr val="808080"/>
        </a:lt2>
        <a:accent1>
          <a:srgbClr val="0065BD"/>
        </a:accent1>
        <a:accent2>
          <a:srgbClr val="C50700"/>
        </a:accent2>
        <a:accent3>
          <a:srgbClr val="FFFFFF"/>
        </a:accent3>
        <a:accent4>
          <a:srgbClr val="000000"/>
        </a:accent4>
        <a:accent5>
          <a:srgbClr val="AAB8DB"/>
        </a:accent5>
        <a:accent6>
          <a:srgbClr val="B20600"/>
        </a:accent6>
        <a:hlink>
          <a:srgbClr val="FFB300"/>
        </a:hlink>
        <a:folHlink>
          <a:srgbClr val="78CF1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resentation_template">
  <a:themeElements>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_template_pres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_template_pres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_template_pres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_template_pres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_template_pres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_template_pres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_template_pres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_template_pres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_template_pres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_template_pres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_template_pres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_template_pres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_template_pres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E_template_pres_EN 13">
        <a:dk1>
          <a:srgbClr val="000000"/>
        </a:dk1>
        <a:lt1>
          <a:srgbClr val="FFFFFF"/>
        </a:lt1>
        <a:dk2>
          <a:srgbClr val="0065BD"/>
        </a:dk2>
        <a:lt2>
          <a:srgbClr val="808080"/>
        </a:lt2>
        <a:accent1>
          <a:srgbClr val="0065BD"/>
        </a:accent1>
        <a:accent2>
          <a:srgbClr val="C50700"/>
        </a:accent2>
        <a:accent3>
          <a:srgbClr val="FFFFFF"/>
        </a:accent3>
        <a:accent4>
          <a:srgbClr val="000000"/>
        </a:accent4>
        <a:accent5>
          <a:srgbClr val="AAB8DB"/>
        </a:accent5>
        <a:accent6>
          <a:srgbClr val="B20600"/>
        </a:accent6>
        <a:hlink>
          <a:srgbClr val="FFB300"/>
        </a:hlink>
        <a:folHlink>
          <a:srgbClr val="78CF1C"/>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88A70CEC6C8A4F953D3159980EEB65" ma:contentTypeVersion="1" ma:contentTypeDescription="Create a new document." ma:contentTypeScope="" ma:versionID="84453f78f06ae12374bcbbac0434e208">
  <xsd:schema xmlns:xsd="http://www.w3.org/2001/XMLSchema" xmlns:xs="http://www.w3.org/2001/XMLSchema" xmlns:p="http://schemas.microsoft.com/office/2006/metadata/properties" targetNamespace="http://schemas.microsoft.com/office/2006/metadata/properties" ma:root="true" ma:fieldsID="90b7467f7deb3542052e0372d3cd59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0F56E4-C80C-439C-99F5-100370F4F040}">
  <ds:schemaRefs>
    <ds:schemaRef ds:uri="http://schemas.microsoft.com/sharepoint/v3/contenttype/forms"/>
  </ds:schemaRefs>
</ds:datastoreItem>
</file>

<file path=customXml/itemProps2.xml><?xml version="1.0" encoding="utf-8"?>
<ds:datastoreItem xmlns:ds="http://schemas.openxmlformats.org/officeDocument/2006/customXml" ds:itemID="{AE24CA35-693F-41F7-A5BC-8BEBC0460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633F272-5E1B-49E7-ACB5-9FAE8E49D3A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2304</TotalTime>
  <Words>1294</Words>
  <Application>Microsoft Office PowerPoint</Application>
  <PresentationFormat>Widescreen</PresentationFormat>
  <Paragraphs>182</Paragraphs>
  <Slides>24</Slides>
  <Notes>10</Notes>
  <HiddenSlides>0</HiddenSlides>
  <MMClips>0</MMClips>
  <ScaleCrop>false</ScaleCrop>
  <HeadingPairs>
    <vt:vector size="8" baseType="variant">
      <vt:variant>
        <vt:lpstr>Fonts Used</vt:lpstr>
      </vt:variant>
      <vt:variant>
        <vt:i4>12</vt:i4>
      </vt:variant>
      <vt:variant>
        <vt:lpstr>Theme</vt:lpstr>
      </vt:variant>
      <vt:variant>
        <vt:i4>16</vt:i4>
      </vt:variant>
      <vt:variant>
        <vt:lpstr>Embedded OLE Servers</vt:lpstr>
      </vt:variant>
      <vt:variant>
        <vt:i4>2</vt:i4>
      </vt:variant>
      <vt:variant>
        <vt:lpstr>Slide Titles</vt:lpstr>
      </vt:variant>
      <vt:variant>
        <vt:i4>24</vt:i4>
      </vt:variant>
    </vt:vector>
  </HeadingPairs>
  <TitlesOfParts>
    <vt:vector size="54" baseType="lpstr">
      <vt:lpstr>ＭＳ Ｐゴシック</vt:lpstr>
      <vt:lpstr>宋体</vt:lpstr>
      <vt:lpstr>Arial</vt:lpstr>
      <vt:lpstr>Arial Narrow</vt:lpstr>
      <vt:lpstr>Calibri</vt:lpstr>
      <vt:lpstr>Calibri Light</vt:lpstr>
      <vt:lpstr>Courier New</vt:lpstr>
      <vt:lpstr>EMprint</vt:lpstr>
      <vt:lpstr>Gill Sans MT Std Light</vt:lpstr>
      <vt:lpstr>Times</vt:lpstr>
      <vt:lpstr>Trebuchet MS</vt:lpstr>
      <vt:lpstr>Wingdings</vt:lpstr>
      <vt:lpstr>Office Theme</vt:lpstr>
      <vt:lpstr>Sub Section</vt:lpstr>
      <vt:lpstr>1_Sub Section</vt:lpstr>
      <vt:lpstr>1_Office Theme</vt:lpstr>
      <vt:lpstr>4_PE v01</vt:lpstr>
      <vt:lpstr>2_PE v01</vt:lpstr>
      <vt:lpstr>1_Presentation_template</vt:lpstr>
      <vt:lpstr>2_Presentation_template</vt:lpstr>
      <vt:lpstr>3_Presentation_template</vt:lpstr>
      <vt:lpstr>2_PE_Intl_PPT_pres_EN</vt:lpstr>
      <vt:lpstr>1_PE v01</vt:lpstr>
      <vt:lpstr>3_PE v01</vt:lpstr>
      <vt:lpstr>6_Office Theme</vt:lpstr>
      <vt:lpstr>4_Presentation_template</vt:lpstr>
      <vt:lpstr>Presentation_template</vt:lpstr>
      <vt:lpstr>1_BCG Grid 16:9</vt:lpstr>
      <vt:lpstr>Presentation</vt:lpstr>
      <vt:lpstr>think-cell Slide</vt:lpstr>
      <vt:lpstr> Engaging in Industry Initiatives to End Plastic Waste  K. Foerster / S. Russell  28th Asia Plastics Forum 2018</vt:lpstr>
      <vt:lpstr>PowerPoint Presentation</vt:lpstr>
      <vt:lpstr>World Plastics Council</vt:lpstr>
      <vt:lpstr>World Plastics Council</vt:lpstr>
      <vt:lpstr>World Plastics Council</vt:lpstr>
      <vt:lpstr>World Plastics Council</vt:lpstr>
      <vt:lpstr>PowerPoint Presentation</vt:lpstr>
      <vt:lpstr>Industry prevents Microplastics to Leak into the Environment</vt:lpstr>
      <vt:lpstr>PowerPoint Presentation</vt:lpstr>
      <vt:lpstr>PowerPoint Presentation</vt:lpstr>
      <vt:lpstr>Global Plastics Alliance</vt:lpstr>
      <vt:lpstr>GPA Meeting Objectives</vt:lpstr>
      <vt:lpstr>Agenda</vt:lpstr>
      <vt:lpstr>GLOBAL PLASTICS ALLIANCE</vt:lpstr>
      <vt:lpstr>POLYTALK  2018  </vt:lpstr>
      <vt:lpstr>IdentiPlast 2019 -  In the Heart of Westminster</vt:lpstr>
      <vt:lpstr>PowerPoint Presentation</vt:lpstr>
      <vt:lpstr>PowerPoint Presentation</vt:lpstr>
      <vt:lpstr>Our approach</vt:lpstr>
      <vt:lpstr>Attendees of the July 2018 AP Coalition meeting</vt:lpstr>
      <vt:lpstr>Initial potential projects</vt:lpstr>
      <vt:lpstr>Where are we at…</vt:lpstr>
      <vt:lpstr>APC next steps and timeline</vt:lpstr>
      <vt:lpstr>How to participate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Wagner</dc:creator>
  <cp:lastModifiedBy>Pomana Andreea</cp:lastModifiedBy>
  <cp:revision>221</cp:revision>
  <cp:lastPrinted>2017-08-18T09:20:18Z</cp:lastPrinted>
  <dcterms:created xsi:type="dcterms:W3CDTF">2016-04-08T19:52:38Z</dcterms:created>
  <dcterms:modified xsi:type="dcterms:W3CDTF">2018-09-18T13:29:49Z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0x0101001788A70CEC6C8A4F953D3159980EEB65</vt:lpwstr>
  </property>
</Properties>
</file>